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6" r:id="rId1"/>
    <p:sldMasterId id="2147483828" r:id="rId2"/>
  </p:sldMasterIdLst>
  <p:notesMasterIdLst>
    <p:notesMasterId r:id="rId17"/>
  </p:notesMasterIdLst>
  <p:sldIdLst>
    <p:sldId id="387" r:id="rId3"/>
    <p:sldId id="386" r:id="rId4"/>
    <p:sldId id="383" r:id="rId5"/>
    <p:sldId id="384" r:id="rId6"/>
    <p:sldId id="385" r:id="rId7"/>
    <p:sldId id="357" r:id="rId8"/>
    <p:sldId id="358" r:id="rId9"/>
    <p:sldId id="360" r:id="rId10"/>
    <p:sldId id="361" r:id="rId11"/>
    <p:sldId id="374" r:id="rId12"/>
    <p:sldId id="382" r:id="rId13"/>
    <p:sldId id="381" r:id="rId14"/>
    <p:sldId id="380" r:id="rId15"/>
    <p:sldId id="369" r:id="rId16"/>
  </p:sldIdLst>
  <p:sldSz cx="9144000" cy="5143500" type="screen16x9"/>
  <p:notesSz cx="7102475" cy="9388475"/>
  <p:defaultTextStyle>
    <a:defPPr>
      <a:defRPr lang="en-US"/>
    </a:defPPr>
    <a:lvl1pPr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1pPr>
    <a:lvl2pPr marL="320040"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2pPr>
    <a:lvl3pPr marL="640080"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3pPr>
    <a:lvl4pPr marL="960120"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4pPr>
    <a:lvl5pPr marL="1280160"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5pPr>
    <a:lvl6pPr marL="1600200" algn="l" defTabSz="320040" rtl="0" eaLnBrk="1" latinLnBrk="0" hangingPunct="1">
      <a:defRPr sz="1700" kern="1200" baseline="-25000">
        <a:solidFill>
          <a:schemeClr val="tx1"/>
        </a:solidFill>
        <a:latin typeface="Arial" pitchFamily="-72" charset="0"/>
        <a:ea typeface="ＭＳ Ｐゴシック" pitchFamily="-72" charset="-128"/>
        <a:cs typeface="ＭＳ Ｐゴシック" pitchFamily="-72" charset="-128"/>
      </a:defRPr>
    </a:lvl6pPr>
    <a:lvl7pPr marL="1920240" algn="l" defTabSz="320040" rtl="0" eaLnBrk="1" latinLnBrk="0" hangingPunct="1">
      <a:defRPr sz="1700" kern="1200" baseline="-25000">
        <a:solidFill>
          <a:schemeClr val="tx1"/>
        </a:solidFill>
        <a:latin typeface="Arial" pitchFamily="-72" charset="0"/>
        <a:ea typeface="ＭＳ Ｐゴシック" pitchFamily="-72" charset="-128"/>
        <a:cs typeface="ＭＳ Ｐゴシック" pitchFamily="-72" charset="-128"/>
      </a:defRPr>
    </a:lvl7pPr>
    <a:lvl8pPr marL="2240280" algn="l" defTabSz="320040" rtl="0" eaLnBrk="1" latinLnBrk="0" hangingPunct="1">
      <a:defRPr sz="1700" kern="1200" baseline="-25000">
        <a:solidFill>
          <a:schemeClr val="tx1"/>
        </a:solidFill>
        <a:latin typeface="Arial" pitchFamily="-72" charset="0"/>
        <a:ea typeface="ＭＳ Ｐゴシック" pitchFamily="-72" charset="-128"/>
        <a:cs typeface="ＭＳ Ｐゴシック" pitchFamily="-72" charset="-128"/>
      </a:defRPr>
    </a:lvl8pPr>
    <a:lvl9pPr marL="2560320" algn="l" defTabSz="320040" rtl="0" eaLnBrk="1" latinLnBrk="0" hangingPunct="1">
      <a:defRPr sz="1700" kern="1200" baseline="-25000">
        <a:solidFill>
          <a:schemeClr val="tx1"/>
        </a:solidFill>
        <a:latin typeface="Arial" pitchFamily="-72" charset="0"/>
        <a:ea typeface="ＭＳ Ｐゴシック" pitchFamily="-72" charset="-128"/>
        <a:cs typeface="ＭＳ Ｐゴシック" pitchFamily="-72" charset="-128"/>
      </a:defRPr>
    </a:lvl9pPr>
  </p:defaultTextStyle>
  <p:extLst>
    <p:ext uri="{521415D9-36F7-43E2-AB2F-B90AF26B5E84}">
      <p14:sectionLst xmlns:p14="http://schemas.microsoft.com/office/powerpoint/2010/main">
        <p14:section name="Intro" id="{6CD954AD-CCE4-574A-8250-E4AC97AA4793}">
          <p14:sldIdLst>
            <p14:sldId id="387"/>
            <p14:sldId id="386"/>
            <p14:sldId id="383"/>
            <p14:sldId id="384"/>
            <p14:sldId id="385"/>
            <p14:sldId id="357"/>
            <p14:sldId id="358"/>
            <p14:sldId id="360"/>
            <p14:sldId id="361"/>
            <p14:sldId id="374"/>
            <p14:sldId id="382"/>
            <p14:sldId id="381"/>
            <p14:sldId id="380"/>
            <p14:sldId id="36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D41"/>
    <a:srgbClr val="DF6421"/>
    <a:srgbClr val="262626"/>
    <a:srgbClr val="A97B2C"/>
    <a:srgbClr val="FFBB42"/>
    <a:srgbClr val="999999"/>
    <a:srgbClr val="353638"/>
    <a:srgbClr val="AAAAAA"/>
    <a:srgbClr val="E7CC1B"/>
    <a:srgbClr val="FFD6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8162" autoAdjust="0"/>
    <p:restoredTop sz="79724" autoAdjust="0"/>
  </p:normalViewPr>
  <p:slideViewPr>
    <p:cSldViewPr snapToGrid="0" snapToObjects="1">
      <p:cViewPr varScale="1">
        <p:scale>
          <a:sx n="97" d="100"/>
          <a:sy n="97" d="100"/>
        </p:scale>
        <p:origin x="-1062"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63" d="100"/>
          <a:sy n="63" d="100"/>
        </p:scale>
        <p:origin x="-2652" y="-120"/>
      </p:cViewPr>
      <p:guideLst>
        <p:guide orient="horz" pos="2957"/>
        <p:guide pos="22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fontAlgn="auto">
              <a:spcBef>
                <a:spcPts val="0"/>
              </a:spcBef>
              <a:spcAft>
                <a:spcPts val="0"/>
              </a:spcAft>
              <a:defRPr sz="1200" baseline="0">
                <a:latin typeface="+mn-lt"/>
                <a:ea typeface="+mn-ea"/>
                <a:cs typeface="+mn-cs"/>
              </a:defRPr>
            </a:lvl1pPr>
          </a:lstStyle>
          <a:p>
            <a:pPr>
              <a:defRPr/>
            </a:pPr>
            <a:endParaRPr lang="en-US"/>
          </a:p>
        </p:txBody>
      </p:sp>
      <p:sp>
        <p:nvSpPr>
          <p:cNvPr id="3" name="Date Placeholder 2"/>
          <p:cNvSpPr>
            <a:spLocks noGrp="1"/>
          </p:cNvSpPr>
          <p:nvPr>
            <p:ph type="dt" idx="1"/>
          </p:nvPr>
        </p:nvSpPr>
        <p:spPr>
          <a:xfrm>
            <a:off x="4023092" y="0"/>
            <a:ext cx="3077739" cy="469424"/>
          </a:xfrm>
          <a:prstGeom prst="rect">
            <a:avLst/>
          </a:prstGeom>
        </p:spPr>
        <p:txBody>
          <a:bodyPr vert="horz" lIns="94229" tIns="47114" rIns="94229" bIns="47114" rtlCol="0"/>
          <a:lstStyle>
            <a:lvl1pPr algn="r" fontAlgn="auto">
              <a:spcBef>
                <a:spcPts val="0"/>
              </a:spcBef>
              <a:spcAft>
                <a:spcPts val="0"/>
              </a:spcAft>
              <a:defRPr sz="1200" baseline="0">
                <a:latin typeface="+mn-lt"/>
                <a:ea typeface="+mn-ea"/>
                <a:cs typeface="+mn-cs"/>
              </a:defRPr>
            </a:lvl1pPr>
          </a:lstStyle>
          <a:p>
            <a:pPr>
              <a:defRPr/>
            </a:pPr>
            <a:fld id="{7EA82E9E-5B5E-4A3D-9732-DC73FDC2D7FE}" type="datetimeFigureOut">
              <a:rPr lang="en-US"/>
              <a:pPr>
                <a:defRPr/>
              </a:pPr>
              <a:t>3/1/2017</a:t>
            </a:fld>
            <a:endParaRPr lang="en-US"/>
          </a:p>
        </p:txBody>
      </p:sp>
      <p:sp>
        <p:nvSpPr>
          <p:cNvPr id="4" name="Slide Image Placeholder 3"/>
          <p:cNvSpPr>
            <a:spLocks noGrp="1" noRot="1" noChangeAspect="1"/>
          </p:cNvSpPr>
          <p:nvPr>
            <p:ph type="sldImg" idx="2"/>
          </p:nvPr>
        </p:nvSpPr>
        <p:spPr>
          <a:xfrm>
            <a:off x="423863" y="704850"/>
            <a:ext cx="6254750" cy="3519488"/>
          </a:xfrm>
          <a:prstGeom prst="rect">
            <a:avLst/>
          </a:prstGeom>
          <a:noFill/>
          <a:ln w="12700">
            <a:solidFill>
              <a:prstClr val="black"/>
            </a:solidFill>
          </a:ln>
        </p:spPr>
        <p:txBody>
          <a:bodyPr vert="horz" lIns="94229" tIns="47114" rIns="94229" bIns="47114" rtlCol="0" anchor="ctr"/>
          <a:lstStyle/>
          <a:p>
            <a:pPr lvl="0"/>
            <a:endParaRPr lang="en-US" noProof="0"/>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9" tIns="47114" rIns="94229" bIns="47114"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917422"/>
            <a:ext cx="3077739" cy="469424"/>
          </a:xfrm>
          <a:prstGeom prst="rect">
            <a:avLst/>
          </a:prstGeom>
        </p:spPr>
        <p:txBody>
          <a:bodyPr vert="horz" lIns="94229" tIns="47114" rIns="94229" bIns="47114" rtlCol="0" anchor="b"/>
          <a:lstStyle>
            <a:lvl1pPr algn="l" fontAlgn="auto">
              <a:spcBef>
                <a:spcPts val="0"/>
              </a:spcBef>
              <a:spcAft>
                <a:spcPts val="0"/>
              </a:spcAft>
              <a:defRPr sz="1200" baseline="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4023092" y="8917422"/>
            <a:ext cx="3077739" cy="469424"/>
          </a:xfrm>
          <a:prstGeom prst="rect">
            <a:avLst/>
          </a:prstGeom>
        </p:spPr>
        <p:txBody>
          <a:bodyPr vert="horz" lIns="94229" tIns="47114" rIns="94229" bIns="47114" rtlCol="0" anchor="b"/>
          <a:lstStyle>
            <a:lvl1pPr algn="r" fontAlgn="auto">
              <a:spcBef>
                <a:spcPts val="0"/>
              </a:spcBef>
              <a:spcAft>
                <a:spcPts val="0"/>
              </a:spcAft>
              <a:defRPr sz="1200" baseline="0">
                <a:latin typeface="+mn-lt"/>
                <a:ea typeface="+mn-ea"/>
                <a:cs typeface="+mn-cs"/>
              </a:defRPr>
            </a:lvl1pPr>
          </a:lstStyle>
          <a:p>
            <a:pPr>
              <a:defRPr/>
            </a:pPr>
            <a:fld id="{9B989956-3299-46B4-ADCB-65E8CA886882}" type="slidenum">
              <a:rPr lang="en-US"/>
              <a:pPr>
                <a:defRPr/>
              </a:pPr>
              <a:t>‹#›</a:t>
            </a:fld>
            <a:endParaRPr lang="en-US"/>
          </a:p>
        </p:txBody>
      </p:sp>
    </p:spTree>
    <p:extLst>
      <p:ext uri="{BB962C8B-B14F-4D97-AF65-F5344CB8AC3E}">
        <p14:creationId xmlns:p14="http://schemas.microsoft.com/office/powerpoint/2010/main" val="1484553499"/>
      </p:ext>
    </p:extLst>
  </p:cSld>
  <p:clrMap bg1="lt1" tx1="dk1" bg2="lt2" tx2="dk2" accent1="accent1" accent2="accent2" accent3="accent3" accent4="accent4" accent5="accent5" accent6="accent6" hlink="hlink" folHlink="folHlink"/>
  <p:notesStyle>
    <a:lvl1pPr algn="l" defTabSz="320040" rtl="0" eaLnBrk="0" fontAlgn="base" hangingPunct="0">
      <a:spcBef>
        <a:spcPct val="30000"/>
      </a:spcBef>
      <a:spcAft>
        <a:spcPct val="0"/>
      </a:spcAft>
      <a:defRPr sz="800" kern="1200">
        <a:solidFill>
          <a:schemeClr val="tx1"/>
        </a:solidFill>
        <a:latin typeface="+mn-lt"/>
        <a:ea typeface="ＭＳ Ｐゴシック" pitchFamily="-72" charset="-128"/>
        <a:cs typeface="ＭＳ Ｐゴシック" pitchFamily="-72" charset="-128"/>
      </a:defRPr>
    </a:lvl1pPr>
    <a:lvl2pPr marL="320040" algn="l" defTabSz="320040" rtl="0" eaLnBrk="0" fontAlgn="base" hangingPunct="0">
      <a:spcBef>
        <a:spcPct val="30000"/>
      </a:spcBef>
      <a:spcAft>
        <a:spcPct val="0"/>
      </a:spcAft>
      <a:defRPr sz="800" kern="1200">
        <a:solidFill>
          <a:schemeClr val="tx1"/>
        </a:solidFill>
        <a:latin typeface="+mn-lt"/>
        <a:ea typeface="ＭＳ Ｐゴシック" pitchFamily="-72" charset="-128"/>
        <a:cs typeface="+mn-cs"/>
      </a:defRPr>
    </a:lvl2pPr>
    <a:lvl3pPr marL="640080" algn="l" defTabSz="320040" rtl="0" eaLnBrk="0" fontAlgn="base" hangingPunct="0">
      <a:spcBef>
        <a:spcPct val="30000"/>
      </a:spcBef>
      <a:spcAft>
        <a:spcPct val="0"/>
      </a:spcAft>
      <a:defRPr sz="800" kern="1200">
        <a:solidFill>
          <a:schemeClr val="tx1"/>
        </a:solidFill>
        <a:latin typeface="+mn-lt"/>
        <a:ea typeface="ＭＳ Ｐゴシック" pitchFamily="-72" charset="-128"/>
        <a:cs typeface="+mn-cs"/>
      </a:defRPr>
    </a:lvl3pPr>
    <a:lvl4pPr marL="960120" algn="l" defTabSz="320040" rtl="0" eaLnBrk="0" fontAlgn="base" hangingPunct="0">
      <a:spcBef>
        <a:spcPct val="30000"/>
      </a:spcBef>
      <a:spcAft>
        <a:spcPct val="0"/>
      </a:spcAft>
      <a:defRPr sz="800" kern="1200">
        <a:solidFill>
          <a:schemeClr val="tx1"/>
        </a:solidFill>
        <a:latin typeface="+mn-lt"/>
        <a:ea typeface="ＭＳ Ｐゴシック" pitchFamily="-72" charset="-128"/>
        <a:cs typeface="+mn-cs"/>
      </a:defRPr>
    </a:lvl4pPr>
    <a:lvl5pPr marL="1280160" algn="l" defTabSz="320040" rtl="0" eaLnBrk="0" fontAlgn="base" hangingPunct="0">
      <a:spcBef>
        <a:spcPct val="30000"/>
      </a:spcBef>
      <a:spcAft>
        <a:spcPct val="0"/>
      </a:spcAft>
      <a:defRPr sz="800" kern="1200">
        <a:solidFill>
          <a:schemeClr val="tx1"/>
        </a:solidFill>
        <a:latin typeface="+mn-lt"/>
        <a:ea typeface="ＭＳ Ｐゴシック" pitchFamily="-72" charset="-128"/>
        <a:cs typeface="+mn-cs"/>
      </a:defRPr>
    </a:lvl5pPr>
    <a:lvl6pPr marL="1600200" algn="l" defTabSz="320040" rtl="0" eaLnBrk="1" latinLnBrk="0" hangingPunct="1">
      <a:defRPr sz="800" kern="1200">
        <a:solidFill>
          <a:schemeClr val="tx1"/>
        </a:solidFill>
        <a:latin typeface="+mn-lt"/>
        <a:ea typeface="+mn-ea"/>
        <a:cs typeface="+mn-cs"/>
      </a:defRPr>
    </a:lvl6pPr>
    <a:lvl7pPr marL="1920240" algn="l" defTabSz="320040" rtl="0" eaLnBrk="1" latinLnBrk="0" hangingPunct="1">
      <a:defRPr sz="800" kern="1200">
        <a:solidFill>
          <a:schemeClr val="tx1"/>
        </a:solidFill>
        <a:latin typeface="+mn-lt"/>
        <a:ea typeface="+mn-ea"/>
        <a:cs typeface="+mn-cs"/>
      </a:defRPr>
    </a:lvl7pPr>
    <a:lvl8pPr marL="2240280" algn="l" defTabSz="320040" rtl="0" eaLnBrk="1" latinLnBrk="0" hangingPunct="1">
      <a:defRPr sz="800" kern="1200">
        <a:solidFill>
          <a:schemeClr val="tx1"/>
        </a:solidFill>
        <a:latin typeface="+mn-lt"/>
        <a:ea typeface="+mn-ea"/>
        <a:cs typeface="+mn-cs"/>
      </a:defRPr>
    </a:lvl8pPr>
    <a:lvl9pPr marL="2560320" algn="l" defTabSz="320040"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VrUQ0zueNs4"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0EE085-9E6A-4625-B751-0666B5CDCC9E}" type="slidenum">
              <a:rPr lang="en-US" smtClean="0"/>
              <a:t>1</a:t>
            </a:fld>
            <a:endParaRPr lang="en-US" dirty="0"/>
          </a:p>
        </p:txBody>
      </p:sp>
    </p:spTree>
    <p:extLst>
      <p:ext uri="{BB962C8B-B14F-4D97-AF65-F5344CB8AC3E}">
        <p14:creationId xmlns:p14="http://schemas.microsoft.com/office/powerpoint/2010/main" val="24712055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The main reasons we were looking</a:t>
            </a:r>
            <a:r>
              <a:rPr lang="en-US" sz="1400" baseline="0" dirty="0" smtClean="0"/>
              <a:t> for an enterprise work </a:t>
            </a:r>
            <a:r>
              <a:rPr lang="en-US" sz="1400" baseline="0" dirty="0" err="1" smtClean="0"/>
              <a:t>mgmt</a:t>
            </a:r>
            <a:r>
              <a:rPr lang="en-US" sz="1400" baseline="0" dirty="0" smtClean="0"/>
              <a:t> solution relates directly to CEO objectives for our network– accountability, visibility &amp; efficiency. Let’s dive into these goals…</a:t>
            </a:r>
            <a:endParaRPr lang="en-US" sz="1400" dirty="0"/>
          </a:p>
        </p:txBody>
      </p:sp>
      <p:sp>
        <p:nvSpPr>
          <p:cNvPr id="4" name="Slide Number Placeholder 3"/>
          <p:cNvSpPr>
            <a:spLocks noGrp="1"/>
          </p:cNvSpPr>
          <p:nvPr>
            <p:ph type="sldNum" sz="quarter" idx="10"/>
          </p:nvPr>
        </p:nvSpPr>
        <p:spPr/>
        <p:txBody>
          <a:bodyPr/>
          <a:lstStyle/>
          <a:p>
            <a:pPr>
              <a:defRPr/>
            </a:pPr>
            <a:fld id="{9B989956-3299-46B4-ADCB-65E8CA886882}" type="slidenum">
              <a:rPr lang="en-US" smtClean="0"/>
              <a:pPr>
                <a:defRPr/>
              </a:pPr>
              <a:t>10</a:t>
            </a:fld>
            <a:endParaRPr lang="en-US"/>
          </a:p>
        </p:txBody>
      </p:sp>
    </p:spTree>
    <p:extLst>
      <p:ext uri="{BB962C8B-B14F-4D97-AF65-F5344CB8AC3E}">
        <p14:creationId xmlns:p14="http://schemas.microsoft.com/office/powerpoint/2010/main" val="246216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smtClean="0"/>
              <a:t>There’s a</a:t>
            </a:r>
            <a:r>
              <a:rPr lang="en-US" sz="1800" baseline="0" dirty="0" smtClean="0"/>
              <a:t> huge change </a:t>
            </a:r>
            <a:r>
              <a:rPr lang="en-US" sz="1800" baseline="0" dirty="0" err="1" smtClean="0"/>
              <a:t>mgmt</a:t>
            </a:r>
            <a:r>
              <a:rPr lang="en-US" sz="1800" baseline="0" dirty="0" smtClean="0"/>
              <a:t> component with WF – its more of a team mentality rather than putting the entire onus on the PM. Everyone is responsible for their work.  We all need to be accountable – to deliver what we said we would, and also to get paid for the work we do! Currently designing an Annual SOW and Staff Plan tool and eventually we’ll have the ability to plan/track our WF Projects against the agreed upon SOW. </a:t>
            </a:r>
            <a:endParaRPr lang="en-US" sz="1800" dirty="0"/>
          </a:p>
        </p:txBody>
      </p:sp>
      <p:sp>
        <p:nvSpPr>
          <p:cNvPr id="4" name="Slide Number Placeholder 3"/>
          <p:cNvSpPr>
            <a:spLocks noGrp="1"/>
          </p:cNvSpPr>
          <p:nvPr>
            <p:ph type="sldNum" sz="quarter" idx="10"/>
          </p:nvPr>
        </p:nvSpPr>
        <p:spPr/>
        <p:txBody>
          <a:bodyPr/>
          <a:lstStyle/>
          <a:p>
            <a:fld id="{A06E2308-6D79-405C-A34B-FC2A46BA35C3}" type="slidenum">
              <a:rPr lang="en-US" smtClean="0"/>
              <a:t>11</a:t>
            </a:fld>
            <a:endParaRPr lang="en-US" dirty="0"/>
          </a:p>
        </p:txBody>
      </p:sp>
    </p:spTree>
    <p:extLst>
      <p:ext uri="{BB962C8B-B14F-4D97-AF65-F5344CB8AC3E}">
        <p14:creationId xmlns:p14="http://schemas.microsoft.com/office/powerpoint/2010/main" val="13399819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smtClean="0"/>
              <a:t>Visibility: </a:t>
            </a:r>
            <a:r>
              <a:rPr lang="en-US" sz="1600" baseline="0" dirty="0" smtClean="0"/>
              <a:t>There’s a level of transparency – team members can see what is coming down the pipeline and plan accordingly. Print Prod at FCB Health was thrilled to be able to see the work coming their way, rather than getting slammed at 5pm on Friday.  We heard the same from the Proofreaders at Hacker. So there’s no surprises.  By using predefined templates, we can improve our estimates going forward. The templates also help ensure that nothing gets missed. The Technology team at health includes a site launch template to ensure proper QA is followed before moving the site to Prod.</a:t>
            </a:r>
            <a:endParaRPr lang="en-US" sz="1600" dirty="0"/>
          </a:p>
        </p:txBody>
      </p:sp>
      <p:sp>
        <p:nvSpPr>
          <p:cNvPr id="4" name="Slide Number Placeholder 3"/>
          <p:cNvSpPr>
            <a:spLocks noGrp="1"/>
          </p:cNvSpPr>
          <p:nvPr>
            <p:ph type="sldNum" sz="quarter" idx="10"/>
          </p:nvPr>
        </p:nvSpPr>
        <p:spPr/>
        <p:txBody>
          <a:bodyPr/>
          <a:lstStyle/>
          <a:p>
            <a:fld id="{A06E2308-6D79-405C-A34B-FC2A46BA35C3}" type="slidenum">
              <a:rPr lang="en-US" smtClean="0"/>
              <a:t>12</a:t>
            </a:fld>
            <a:endParaRPr lang="en-US" dirty="0"/>
          </a:p>
        </p:txBody>
      </p:sp>
    </p:spTree>
    <p:extLst>
      <p:ext uri="{BB962C8B-B14F-4D97-AF65-F5344CB8AC3E}">
        <p14:creationId xmlns:p14="http://schemas.microsoft.com/office/powerpoint/2010/main" val="1339981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smtClean="0"/>
              <a:t>Efficiency:</a:t>
            </a:r>
            <a:r>
              <a:rPr lang="en-US" sz="1800" baseline="0" dirty="0" smtClean="0"/>
              <a:t> Overarching goal is to have one stop shopping. </a:t>
            </a:r>
            <a:r>
              <a:rPr lang="en-US" sz="1800" dirty="0" smtClean="0"/>
              <a:t>This should greatly</a:t>
            </a:r>
            <a:r>
              <a:rPr lang="en-US" sz="1800" baseline="0" dirty="0" smtClean="0"/>
              <a:t> </a:t>
            </a:r>
            <a:r>
              <a:rPr lang="en-US" sz="1800" dirty="0" smtClean="0"/>
              <a:t>reduce</a:t>
            </a:r>
            <a:r>
              <a:rPr lang="en-US" sz="1800" baseline="0" dirty="0" smtClean="0"/>
              <a:t> time spent chasing down status updates, looking for project documentation, or sitting in meetings to collect status updates and talk about next steps. Chicago is using WF data to determine who needs to attend status – if you’re project is in the green on the dashboard, you don’t have to attend the meeting. The meeting time is focused on projects that need attention/discussion.</a:t>
            </a:r>
            <a:endParaRPr lang="en-US" sz="1800" dirty="0"/>
          </a:p>
        </p:txBody>
      </p:sp>
      <p:sp>
        <p:nvSpPr>
          <p:cNvPr id="4" name="Slide Number Placeholder 3"/>
          <p:cNvSpPr>
            <a:spLocks noGrp="1"/>
          </p:cNvSpPr>
          <p:nvPr>
            <p:ph type="sldNum" sz="quarter" idx="10"/>
          </p:nvPr>
        </p:nvSpPr>
        <p:spPr/>
        <p:txBody>
          <a:bodyPr/>
          <a:lstStyle/>
          <a:p>
            <a:fld id="{A06E2308-6D79-405C-A34B-FC2A46BA35C3}" type="slidenum">
              <a:rPr lang="en-US" smtClean="0"/>
              <a:t>13</a:t>
            </a:fld>
            <a:endParaRPr lang="en-US" dirty="0"/>
          </a:p>
        </p:txBody>
      </p:sp>
    </p:spTree>
    <p:extLst>
      <p:ext uri="{BB962C8B-B14F-4D97-AF65-F5344CB8AC3E}">
        <p14:creationId xmlns:p14="http://schemas.microsoft.com/office/powerpoint/2010/main" val="1339981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pPr>
              <a:defRPr/>
            </a:pPr>
            <a:fld id="{9B989956-3299-46B4-ADCB-65E8CA886882}" type="slidenum">
              <a:rPr lang="en-US" smtClean="0"/>
              <a:pPr>
                <a:defRPr/>
              </a:pPr>
              <a:t>14</a:t>
            </a:fld>
            <a:endParaRPr lang="en-US"/>
          </a:p>
        </p:txBody>
      </p:sp>
    </p:spTree>
    <p:extLst>
      <p:ext uri="{BB962C8B-B14F-4D97-AF65-F5344CB8AC3E}">
        <p14:creationId xmlns:p14="http://schemas.microsoft.com/office/powerpoint/2010/main" val="1811833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r>
              <a:rPr lang="en-US" sz="1400" dirty="0" smtClean="0"/>
              <a:t>Today</a:t>
            </a:r>
            <a:r>
              <a:rPr lang="en-US" sz="1400" baseline="0" dirty="0" smtClean="0"/>
              <a:t> I’ll give you an overview on where we are with Workfront &amp; why we are using a tool like this; and we’ll talk about some of the benefits our offices are seeing.  I’ll take you through a quick tour of the tool, we’ll talk about some of the upcoming features - and then wrap up with current challenges and next steps. </a:t>
            </a:r>
            <a:endParaRPr lang="en-US" sz="1400" dirty="0"/>
          </a:p>
        </p:txBody>
      </p:sp>
      <p:sp>
        <p:nvSpPr>
          <p:cNvPr id="4" name="Slide Number Placeholder 3"/>
          <p:cNvSpPr>
            <a:spLocks noGrp="1"/>
          </p:cNvSpPr>
          <p:nvPr>
            <p:ph type="sldNum" sz="quarter" idx="10"/>
          </p:nvPr>
        </p:nvSpPr>
        <p:spPr/>
        <p:txBody>
          <a:bodyPr/>
          <a:lstStyle/>
          <a:p>
            <a:pPr>
              <a:defRPr/>
            </a:pPr>
            <a:fld id="{9B989956-3299-46B4-ADCB-65E8CA886882}" type="slidenum">
              <a:rPr lang="en-US" smtClean="0"/>
              <a:pPr>
                <a:defRPr/>
              </a:pPr>
              <a:t>2</a:t>
            </a:fld>
            <a:endParaRPr lang="en-US" dirty="0"/>
          </a:p>
        </p:txBody>
      </p:sp>
    </p:spTree>
    <p:extLst>
      <p:ext uri="{BB962C8B-B14F-4D97-AF65-F5344CB8AC3E}">
        <p14:creationId xmlns:p14="http://schemas.microsoft.com/office/powerpoint/2010/main" val="3275463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Our deployment is supported by Anthony and Kathy, who are part of the Biz Tech group, under our Global CIO, Torsten. Similar to internal consulting company for our agencies – PMO, integrations, development… focus on enterprise wide systems/processes (</a:t>
            </a:r>
            <a:r>
              <a:rPr lang="en-US" baseline="0" dirty="0" err="1" smtClean="0"/>
              <a:t>Sharepoint</a:t>
            </a:r>
            <a:r>
              <a:rPr lang="en-US" baseline="0" dirty="0" smtClean="0"/>
              <a:t>, Vantage, Longview, Workfront, Shared Services/Back Office).  </a:t>
            </a:r>
          </a:p>
          <a:p>
            <a:endParaRPr lang="en-US" dirty="0"/>
          </a:p>
        </p:txBody>
      </p:sp>
      <p:sp>
        <p:nvSpPr>
          <p:cNvPr id="4" name="Slide Number Placeholder 3"/>
          <p:cNvSpPr>
            <a:spLocks noGrp="1"/>
          </p:cNvSpPr>
          <p:nvPr>
            <p:ph type="sldNum" sz="quarter" idx="10"/>
          </p:nvPr>
        </p:nvSpPr>
        <p:spPr/>
        <p:txBody>
          <a:bodyPr/>
          <a:lstStyle/>
          <a:p>
            <a:pPr>
              <a:defRPr/>
            </a:pPr>
            <a:fld id="{9B989956-3299-46B4-ADCB-65E8CA886882}" type="slidenum">
              <a:rPr lang="en-US" smtClean="0"/>
              <a:pPr>
                <a:defRPr/>
              </a:pPr>
              <a:t>3</a:t>
            </a:fld>
            <a:endParaRPr lang="en-US"/>
          </a:p>
        </p:txBody>
      </p:sp>
    </p:spTree>
    <p:extLst>
      <p:ext uri="{BB962C8B-B14F-4D97-AF65-F5344CB8AC3E}">
        <p14:creationId xmlns:p14="http://schemas.microsoft.com/office/powerpoint/2010/main" val="949975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86662BD3-653F-454A-ADC5-A6B267CB505E}" type="slidenum">
              <a:rPr lang="en-US" smtClean="0"/>
              <a:t>4</a:t>
            </a:fld>
            <a:endParaRPr lang="en-US"/>
          </a:p>
        </p:txBody>
      </p:sp>
    </p:spTree>
    <p:extLst>
      <p:ext uri="{BB962C8B-B14F-4D97-AF65-F5344CB8AC3E}">
        <p14:creationId xmlns:p14="http://schemas.microsoft.com/office/powerpoint/2010/main" val="2044645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662BD3-653F-454A-ADC5-A6B267CB505E}" type="slidenum">
              <a:rPr lang="en-US" smtClean="0"/>
              <a:t>5</a:t>
            </a:fld>
            <a:endParaRPr lang="en-US" dirty="0"/>
          </a:p>
        </p:txBody>
      </p:sp>
    </p:spTree>
    <p:extLst>
      <p:ext uri="{BB962C8B-B14F-4D97-AF65-F5344CB8AC3E}">
        <p14:creationId xmlns:p14="http://schemas.microsoft.com/office/powerpoint/2010/main" val="2044645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r>
              <a:rPr lang="en-US" sz="1400" dirty="0" smtClean="0"/>
              <a:t>Are any of you familiar with the organization CHAOS?</a:t>
            </a:r>
          </a:p>
          <a:p>
            <a:endParaRPr lang="en-US" sz="1400" dirty="0"/>
          </a:p>
        </p:txBody>
      </p:sp>
      <p:sp>
        <p:nvSpPr>
          <p:cNvPr id="4" name="Slide Number Placeholder 3"/>
          <p:cNvSpPr>
            <a:spLocks noGrp="1"/>
          </p:cNvSpPr>
          <p:nvPr>
            <p:ph type="sldNum" sz="quarter" idx="10"/>
          </p:nvPr>
        </p:nvSpPr>
        <p:spPr/>
        <p:txBody>
          <a:bodyPr/>
          <a:lstStyle/>
          <a:p>
            <a:pPr>
              <a:defRPr/>
            </a:pPr>
            <a:fld id="{9B989956-3299-46B4-ADCB-65E8CA886882}" type="slidenum">
              <a:rPr lang="en-US" smtClean="0"/>
              <a:pPr>
                <a:defRPr/>
              </a:pPr>
              <a:t>6</a:t>
            </a:fld>
            <a:endParaRPr lang="en-US" dirty="0"/>
          </a:p>
        </p:txBody>
      </p:sp>
    </p:spTree>
    <p:extLst>
      <p:ext uri="{BB962C8B-B14F-4D97-AF65-F5344CB8AC3E}">
        <p14:creationId xmlns:p14="http://schemas.microsoft.com/office/powerpoint/2010/main" val="504345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pPr marL="0" indent="0">
              <a:buNone/>
            </a:pPr>
            <a:r>
              <a:rPr lang="en-US" sz="1600" u="none" dirty="0" smtClean="0"/>
              <a:t>Here</a:t>
            </a:r>
            <a:r>
              <a:rPr lang="en-US" sz="1600" u="none" baseline="0" dirty="0" smtClean="0"/>
              <a:t> are some very valid reasons CHAOS believes you should NOT deploy a WMS. A busy worker, is a happy worker. We all want to spend as much time as possible in the office –right??  If everything was going smoothly – what would you post on Facebook? Now l</a:t>
            </a:r>
            <a:r>
              <a:rPr lang="en-US" sz="1600" u="none" dirty="0" smtClean="0"/>
              <a:t>et’s take a look at how productive email and spreadsheets</a:t>
            </a:r>
            <a:r>
              <a:rPr lang="en-US" sz="1600" u="none" baseline="0" dirty="0" smtClean="0"/>
              <a:t> can be in the office!</a:t>
            </a:r>
            <a:endParaRPr lang="en-US" sz="1600" u="none" dirty="0" smtClean="0"/>
          </a:p>
          <a:p>
            <a:pPr marL="0" marR="0" indent="0" algn="l" defTabSz="320040" rtl="0" eaLnBrk="0" fontAlgn="base" latinLnBrk="0" hangingPunct="0">
              <a:lnSpc>
                <a:spcPct val="100000"/>
              </a:lnSpc>
              <a:spcBef>
                <a:spcPct val="30000"/>
              </a:spcBef>
              <a:spcAft>
                <a:spcPct val="0"/>
              </a:spcAft>
              <a:buClrTx/>
              <a:buSzTx/>
              <a:buFontTx/>
              <a:buNone/>
              <a:tabLst/>
              <a:defRPr/>
            </a:pPr>
            <a:r>
              <a:rPr lang="en-US" sz="1600" dirty="0" smtClean="0">
                <a:hlinkClick r:id="rId3"/>
              </a:rPr>
              <a:t>https://www.youtube.com/watch?v=VrUQ0zueNs4</a:t>
            </a:r>
            <a:r>
              <a:rPr lang="en-US" sz="1600" dirty="0" smtClean="0"/>
              <a:t> </a:t>
            </a:r>
          </a:p>
          <a:p>
            <a:pPr marL="0" indent="0">
              <a:buNone/>
            </a:pPr>
            <a:endParaRPr lang="en-US" sz="1600" u="sng" dirty="0" smtClean="0"/>
          </a:p>
          <a:p>
            <a:endParaRPr lang="en-US" sz="1000" dirty="0" smtClean="0"/>
          </a:p>
          <a:p>
            <a:endParaRPr lang="en-US" sz="1000" dirty="0"/>
          </a:p>
        </p:txBody>
      </p:sp>
      <p:sp>
        <p:nvSpPr>
          <p:cNvPr id="4" name="Slide Number Placeholder 3"/>
          <p:cNvSpPr>
            <a:spLocks noGrp="1"/>
          </p:cNvSpPr>
          <p:nvPr>
            <p:ph type="sldNum" sz="quarter" idx="10"/>
          </p:nvPr>
        </p:nvSpPr>
        <p:spPr/>
        <p:txBody>
          <a:bodyPr/>
          <a:lstStyle/>
          <a:p>
            <a:pPr>
              <a:defRPr/>
            </a:pPr>
            <a:fld id="{9B989956-3299-46B4-ADCB-65E8CA886882}" type="slidenum">
              <a:rPr lang="en-US" smtClean="0"/>
              <a:pPr>
                <a:defRPr/>
              </a:pPr>
              <a:t>7</a:t>
            </a:fld>
            <a:endParaRPr lang="en-US"/>
          </a:p>
        </p:txBody>
      </p:sp>
    </p:spTree>
    <p:extLst>
      <p:ext uri="{BB962C8B-B14F-4D97-AF65-F5344CB8AC3E}">
        <p14:creationId xmlns:p14="http://schemas.microsoft.com/office/powerpoint/2010/main" val="1593928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r>
              <a:rPr lang="en-US" sz="1600" dirty="0" smtClean="0"/>
              <a:t>So why do</a:t>
            </a:r>
            <a:r>
              <a:rPr lang="en-US" sz="1600" baseline="0" dirty="0" smtClean="0"/>
              <a:t> we need a tool like WF?</a:t>
            </a:r>
            <a:endParaRPr lang="en-US" sz="1600" dirty="0" smtClean="0"/>
          </a:p>
          <a:p>
            <a:endParaRPr lang="en-US" sz="1600" dirty="0"/>
          </a:p>
        </p:txBody>
      </p:sp>
      <p:sp>
        <p:nvSpPr>
          <p:cNvPr id="4" name="Slide Number Placeholder 3"/>
          <p:cNvSpPr>
            <a:spLocks noGrp="1"/>
          </p:cNvSpPr>
          <p:nvPr>
            <p:ph type="sldNum" sz="quarter" idx="10"/>
          </p:nvPr>
        </p:nvSpPr>
        <p:spPr/>
        <p:txBody>
          <a:bodyPr/>
          <a:lstStyle/>
          <a:p>
            <a:pPr>
              <a:defRPr/>
            </a:pPr>
            <a:fld id="{9B989956-3299-46B4-ADCB-65E8CA886882}" type="slidenum">
              <a:rPr lang="en-US" smtClean="0"/>
              <a:pPr>
                <a:defRPr/>
              </a:pPr>
              <a:t>8</a:t>
            </a:fld>
            <a:endParaRPr lang="en-US"/>
          </a:p>
        </p:txBody>
      </p:sp>
    </p:spTree>
    <p:extLst>
      <p:ext uri="{BB962C8B-B14F-4D97-AF65-F5344CB8AC3E}">
        <p14:creationId xmlns:p14="http://schemas.microsoft.com/office/powerpoint/2010/main" val="504345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pPr marL="0" indent="0">
              <a:buFontTx/>
              <a:buNone/>
            </a:pPr>
            <a:r>
              <a:rPr lang="en-US" sz="1400" baseline="0" dirty="0" smtClean="0"/>
              <a:t>Before WF, our teams were using disparate tools to create &amp; share information – resulting in a lot of back/forth… You’ve got folks creating SOWs and Creative Briefs in Word, files being emailed around b/w the client, account, production &amp; creative.  Then over here you have a PM developing a task list in Excel and over there a RM developing a spreadsheet on resources &amp; their availability. And hopefully these two files are merged into assigning tasks to resources and you have a project schedule!  Finally, we are assigning work and getting to CREATE.  Reviews &amp; approvals happening in meetings, phone calls, email. Final assets stored on a file server not tied to the project in any way. And fingers crossed the correct version is sent to the Client. As you can see = lots of room for things to be missed, duplicate work effort, version control &amp; time spent tracking down where things are &amp; what the status is. Resulting in….</a:t>
            </a:r>
          </a:p>
          <a:p>
            <a:pPr marL="171450" indent="-171450">
              <a:buFontTx/>
              <a:buChar char="-"/>
            </a:pPr>
            <a:endParaRPr lang="en-US" sz="1400" dirty="0"/>
          </a:p>
        </p:txBody>
      </p:sp>
      <p:sp>
        <p:nvSpPr>
          <p:cNvPr id="4" name="Slide Number Placeholder 3"/>
          <p:cNvSpPr>
            <a:spLocks noGrp="1"/>
          </p:cNvSpPr>
          <p:nvPr>
            <p:ph type="sldNum" sz="quarter" idx="10"/>
          </p:nvPr>
        </p:nvSpPr>
        <p:spPr/>
        <p:txBody>
          <a:bodyPr/>
          <a:lstStyle/>
          <a:p>
            <a:pPr>
              <a:defRPr/>
            </a:pPr>
            <a:fld id="{9B989956-3299-46B4-ADCB-65E8CA886882}" type="slidenum">
              <a:rPr lang="en-US" smtClean="0"/>
              <a:pPr>
                <a:defRPr/>
              </a:pPr>
              <a:t>9</a:t>
            </a:fld>
            <a:endParaRPr lang="en-US"/>
          </a:p>
        </p:txBody>
      </p:sp>
    </p:spTree>
    <p:extLst>
      <p:ext uri="{BB962C8B-B14F-4D97-AF65-F5344CB8AC3E}">
        <p14:creationId xmlns:p14="http://schemas.microsoft.com/office/powerpoint/2010/main" val="1593928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6" name="Table Placeholder 5"/>
          <p:cNvSpPr>
            <a:spLocks noGrp="1"/>
          </p:cNvSpPr>
          <p:nvPr>
            <p:ph type="tbl" sz="quarter" idx="11" hasCustomPrompt="1"/>
          </p:nvPr>
        </p:nvSpPr>
        <p:spPr>
          <a:xfrm>
            <a:off x="857251" y="428624"/>
            <a:ext cx="7481493" cy="3771900"/>
          </a:xfrm>
          <a:prstGeom prst="rect">
            <a:avLst/>
          </a:prstGeom>
        </p:spPr>
        <p:txBody>
          <a:bodyPr vert="horz" lIns="64008" tIns="32004" rIns="64008" bIns="32004" anchor="ctr"/>
          <a:lstStyle>
            <a:lvl1pPr marL="0" indent="0" algn="ctr">
              <a:spcBef>
                <a:spcPts val="0"/>
              </a:spcBef>
              <a:buNone/>
              <a:defRPr sz="1700"/>
            </a:lvl1pPr>
          </a:lstStyle>
          <a:p>
            <a:r>
              <a:rPr lang="en-US" dirty="0" smtClean="0"/>
              <a:t>Insert Table</a:t>
            </a:r>
            <a:endParaRPr lang="en-US" dirty="0"/>
          </a:p>
        </p:txBody>
      </p:sp>
      <p:sp>
        <p:nvSpPr>
          <p:cNvPr id="7" name="Text Placeholder 1"/>
          <p:cNvSpPr>
            <a:spLocks noGrp="1"/>
          </p:cNvSpPr>
          <p:nvPr>
            <p:ph type="body" sz="quarter" idx="12" hasCustomPrompt="1"/>
          </p:nvPr>
        </p:nvSpPr>
        <p:spPr>
          <a:xfrm>
            <a:off x="2089390" y="4771664"/>
            <a:ext cx="6853196" cy="180578"/>
          </a:xfrm>
          <a:prstGeom prst="rect">
            <a:avLst/>
          </a:prstGeom>
        </p:spPr>
        <p:txBody>
          <a:bodyPr lIns="64008" tIns="32004" rIns="64008" bIns="32004" anchor="ctr" anchorCtr="0"/>
          <a:lstStyle>
            <a:lvl1pPr marL="0" indent="0" algn="r">
              <a:buFontTx/>
              <a:buNone/>
              <a:defRPr sz="1700" b="1" i="0" cap="all" spc="0" baseline="0">
                <a:solidFill>
                  <a:srgbClr val="D9D9D9"/>
                </a:solidFill>
              </a:defRPr>
            </a:lvl1pPr>
          </a:lstStyle>
          <a:p>
            <a:r>
              <a:rPr lang="en-US" sz="1700" dirty="0" smtClean="0">
                <a:solidFill>
                  <a:schemeClr val="bg2"/>
                </a:solidFill>
              </a:rPr>
              <a:t>Insert slide title here</a:t>
            </a:r>
          </a:p>
        </p:txBody>
      </p:sp>
    </p:spTree>
    <p:extLst>
      <p:ext uri="{BB962C8B-B14F-4D97-AF65-F5344CB8AC3E}">
        <p14:creationId xmlns:p14="http://schemas.microsoft.com/office/powerpoint/2010/main" val="261326088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COVER slide">
    <p:spTree>
      <p:nvGrpSpPr>
        <p:cNvPr id="1" name=""/>
        <p:cNvGrpSpPr/>
        <p:nvPr/>
      </p:nvGrpSpPr>
      <p:grpSpPr>
        <a:xfrm>
          <a:off x="0" y="0"/>
          <a:ext cx="0" cy="0"/>
          <a:chOff x="0" y="0"/>
          <a:chExt cx="0" cy="0"/>
        </a:xfrm>
      </p:grpSpPr>
      <p:sp>
        <p:nvSpPr>
          <p:cNvPr id="13" name="Rectangle 12"/>
          <p:cNvSpPr/>
          <p:nvPr/>
        </p:nvSpPr>
        <p:spPr>
          <a:xfrm>
            <a:off x="0" y="0"/>
            <a:ext cx="9144000" cy="5143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2413" tIns="51206" rIns="102413" bIns="51206" rtlCol="0" anchor="ctr"/>
          <a:lstStyle/>
          <a:p>
            <a:pPr algn="ctr"/>
            <a:endParaRPr lang="en-US"/>
          </a:p>
        </p:txBody>
      </p:sp>
      <p:sp>
        <p:nvSpPr>
          <p:cNvPr id="12" name="Rectangle 11"/>
          <p:cNvSpPr/>
          <p:nvPr/>
        </p:nvSpPr>
        <p:spPr>
          <a:xfrm>
            <a:off x="239715" y="231775"/>
            <a:ext cx="8702675" cy="465931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2413" tIns="51206" rIns="102413" bIns="51206" rtlCol="0" anchor="ctr"/>
          <a:lstStyle/>
          <a:p>
            <a:pPr algn="ctr"/>
            <a:endParaRPr lang="en-US"/>
          </a:p>
        </p:txBody>
      </p:sp>
      <p:sp>
        <p:nvSpPr>
          <p:cNvPr id="2" name="Title 1"/>
          <p:cNvSpPr>
            <a:spLocks noGrp="1"/>
          </p:cNvSpPr>
          <p:nvPr>
            <p:ph type="ctrTitle"/>
          </p:nvPr>
        </p:nvSpPr>
        <p:spPr>
          <a:xfrm>
            <a:off x="475347" y="1597820"/>
            <a:ext cx="7772400" cy="1102519"/>
          </a:xfrm>
        </p:spPr>
        <p:txBody>
          <a:bodyPr/>
          <a:lstStyle>
            <a:lvl1pPr>
              <a:defRPr>
                <a:solidFill>
                  <a:srgbClr val="000000"/>
                </a:solidFill>
              </a:defRPr>
            </a:lvl1pPr>
          </a:lstStyle>
          <a:p>
            <a:r>
              <a:rPr lang="en-US" smtClean="0"/>
              <a:t>Click to edit Master title style</a:t>
            </a:r>
            <a:endParaRPr lang="en-US"/>
          </a:p>
        </p:txBody>
      </p:sp>
      <p:pic>
        <p:nvPicPr>
          <p:cNvPr id="14" name="Picture 13"/>
          <p:cNvPicPr>
            <a:picLocks noChangeAspect="1"/>
          </p:cNvPicPr>
          <p:nvPr/>
        </p:nvPicPr>
        <p:blipFill rotWithShape="1">
          <a:blip r:embed="rId2"/>
          <a:srcRect l="2417" t="57161" r="2240" b="4907"/>
          <a:stretch/>
        </p:blipFill>
        <p:spPr>
          <a:xfrm>
            <a:off x="220664" y="2940052"/>
            <a:ext cx="8702674" cy="1951037"/>
          </a:xfrm>
          <a:prstGeom prst="rect">
            <a:avLst/>
          </a:prstGeom>
        </p:spPr>
      </p:pic>
      <p:sp>
        <p:nvSpPr>
          <p:cNvPr id="3" name="Subtitle 2"/>
          <p:cNvSpPr>
            <a:spLocks noGrp="1"/>
          </p:cNvSpPr>
          <p:nvPr>
            <p:ph type="subTitle" idx="1"/>
          </p:nvPr>
        </p:nvSpPr>
        <p:spPr>
          <a:xfrm>
            <a:off x="474280" y="3119940"/>
            <a:ext cx="6400800" cy="1314450"/>
          </a:xfrm>
        </p:spPr>
        <p:txBody>
          <a:bodyPr/>
          <a:lstStyle>
            <a:lvl1pPr marL="0" indent="0" algn="l">
              <a:buNone/>
              <a:defRPr>
                <a:solidFill>
                  <a:srgbClr val="000000"/>
                </a:solidFill>
              </a:defRPr>
            </a:lvl1pPr>
            <a:lvl2pPr marL="512064" indent="0" algn="ctr">
              <a:buNone/>
              <a:defRPr>
                <a:solidFill>
                  <a:schemeClr val="tx1">
                    <a:tint val="75000"/>
                  </a:schemeClr>
                </a:solidFill>
              </a:defRPr>
            </a:lvl2pPr>
            <a:lvl3pPr marL="1024128" indent="0" algn="ctr">
              <a:buNone/>
              <a:defRPr>
                <a:solidFill>
                  <a:schemeClr val="tx1">
                    <a:tint val="75000"/>
                  </a:schemeClr>
                </a:solidFill>
              </a:defRPr>
            </a:lvl3pPr>
            <a:lvl4pPr marL="1536192" indent="0" algn="ctr">
              <a:buNone/>
              <a:defRPr>
                <a:solidFill>
                  <a:schemeClr val="tx1">
                    <a:tint val="75000"/>
                  </a:schemeClr>
                </a:solidFill>
              </a:defRPr>
            </a:lvl4pPr>
            <a:lvl5pPr marL="2048256" indent="0" algn="ctr">
              <a:buNone/>
              <a:defRPr>
                <a:solidFill>
                  <a:schemeClr val="tx1">
                    <a:tint val="75000"/>
                  </a:schemeClr>
                </a:solidFill>
              </a:defRPr>
            </a:lvl5pPr>
            <a:lvl6pPr marL="2560320" indent="0" algn="ctr">
              <a:buNone/>
              <a:defRPr>
                <a:solidFill>
                  <a:schemeClr val="tx1">
                    <a:tint val="75000"/>
                  </a:schemeClr>
                </a:solidFill>
              </a:defRPr>
            </a:lvl6pPr>
            <a:lvl7pPr marL="3072384" indent="0" algn="ctr">
              <a:buNone/>
              <a:defRPr>
                <a:solidFill>
                  <a:schemeClr val="tx1">
                    <a:tint val="75000"/>
                  </a:schemeClr>
                </a:solidFill>
              </a:defRPr>
            </a:lvl7pPr>
            <a:lvl8pPr marL="3584448" indent="0" algn="ctr">
              <a:buNone/>
              <a:defRPr>
                <a:solidFill>
                  <a:schemeClr val="tx1">
                    <a:tint val="75000"/>
                  </a:schemeClr>
                </a:solidFill>
              </a:defRPr>
            </a:lvl8pPr>
            <a:lvl9pPr marL="4096512" indent="0" algn="ctr">
              <a:buNone/>
              <a:defRPr>
                <a:solidFill>
                  <a:schemeClr val="tx1">
                    <a:tint val="75000"/>
                  </a:schemeClr>
                </a:solidFill>
              </a:defRPr>
            </a:lvl9pPr>
          </a:lstStyle>
          <a:p>
            <a:r>
              <a:rPr lang="en-US" smtClean="0"/>
              <a:t>Click to edit Master subtitle style</a:t>
            </a: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422" y="466065"/>
            <a:ext cx="1051035" cy="667004"/>
          </a:xfrm>
          <a:prstGeom prst="rect">
            <a:avLst/>
          </a:prstGeom>
        </p:spPr>
      </p:pic>
    </p:spTree>
    <p:extLst>
      <p:ext uri="{BB962C8B-B14F-4D97-AF65-F5344CB8AC3E}">
        <p14:creationId xmlns:p14="http://schemas.microsoft.com/office/powerpoint/2010/main" val="1592355349"/>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Stripes background divider">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143500"/>
          </a:xfrm>
          <a:prstGeom prst="rect">
            <a:avLst/>
          </a:prstGeom>
        </p:spPr>
      </p:pic>
      <p:sp>
        <p:nvSpPr>
          <p:cNvPr id="10" name="Rectangle 9"/>
          <p:cNvSpPr/>
          <p:nvPr/>
        </p:nvSpPr>
        <p:spPr>
          <a:xfrm>
            <a:off x="220665" y="231775"/>
            <a:ext cx="8702675" cy="465931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2413" tIns="51206" rIns="102413" bIns="51206" rtlCol="0" anchor="ctr"/>
          <a:lstStyle/>
          <a:p>
            <a:pPr algn="ctr"/>
            <a:endParaRPr lang="en-US"/>
          </a:p>
        </p:txBody>
      </p:sp>
      <p:sp>
        <p:nvSpPr>
          <p:cNvPr id="2" name="Title 1"/>
          <p:cNvSpPr>
            <a:spLocks noGrp="1"/>
          </p:cNvSpPr>
          <p:nvPr>
            <p:ph type="ctrTitle"/>
          </p:nvPr>
        </p:nvSpPr>
        <p:spPr>
          <a:xfrm>
            <a:off x="685800" y="1597820"/>
            <a:ext cx="7772400" cy="1102519"/>
          </a:xfrm>
        </p:spPr>
        <p:txBody>
          <a:bodyPr/>
          <a:lstStyle>
            <a:lvl1pPr>
              <a:defRPr>
                <a:solidFill>
                  <a:srgbClr val="000000"/>
                </a:solidFill>
              </a:defRPr>
            </a:lvl1pPr>
          </a:lstStyle>
          <a:p>
            <a:r>
              <a:rPr lang="en-US" smtClean="0"/>
              <a:t>Click to edit Master title style</a:t>
            </a:r>
            <a:endParaRPr lang="en-US"/>
          </a:p>
        </p:txBody>
      </p:sp>
      <p:sp>
        <p:nvSpPr>
          <p:cNvPr id="3" name="Subtitle 2"/>
          <p:cNvSpPr>
            <a:spLocks noGrp="1"/>
          </p:cNvSpPr>
          <p:nvPr>
            <p:ph type="subTitle" idx="1"/>
          </p:nvPr>
        </p:nvSpPr>
        <p:spPr>
          <a:xfrm>
            <a:off x="699247" y="2742576"/>
            <a:ext cx="6400800" cy="1314450"/>
          </a:xfrm>
        </p:spPr>
        <p:txBody>
          <a:bodyPr/>
          <a:lstStyle>
            <a:lvl1pPr marL="0" indent="0" algn="l">
              <a:buNone/>
              <a:defRPr>
                <a:solidFill>
                  <a:srgbClr val="000000"/>
                </a:solidFill>
              </a:defRPr>
            </a:lvl1pPr>
            <a:lvl2pPr marL="512064" indent="0" algn="ctr">
              <a:buNone/>
              <a:defRPr>
                <a:solidFill>
                  <a:schemeClr val="tx1">
                    <a:tint val="75000"/>
                  </a:schemeClr>
                </a:solidFill>
              </a:defRPr>
            </a:lvl2pPr>
            <a:lvl3pPr marL="1024128" indent="0" algn="ctr">
              <a:buNone/>
              <a:defRPr>
                <a:solidFill>
                  <a:schemeClr val="tx1">
                    <a:tint val="75000"/>
                  </a:schemeClr>
                </a:solidFill>
              </a:defRPr>
            </a:lvl3pPr>
            <a:lvl4pPr marL="1536192" indent="0" algn="ctr">
              <a:buNone/>
              <a:defRPr>
                <a:solidFill>
                  <a:schemeClr val="tx1">
                    <a:tint val="75000"/>
                  </a:schemeClr>
                </a:solidFill>
              </a:defRPr>
            </a:lvl4pPr>
            <a:lvl5pPr marL="2048256" indent="0" algn="ctr">
              <a:buNone/>
              <a:defRPr>
                <a:solidFill>
                  <a:schemeClr val="tx1">
                    <a:tint val="75000"/>
                  </a:schemeClr>
                </a:solidFill>
              </a:defRPr>
            </a:lvl5pPr>
            <a:lvl6pPr marL="2560320" indent="0" algn="ctr">
              <a:buNone/>
              <a:defRPr>
                <a:solidFill>
                  <a:schemeClr val="tx1">
                    <a:tint val="75000"/>
                  </a:schemeClr>
                </a:solidFill>
              </a:defRPr>
            </a:lvl6pPr>
            <a:lvl7pPr marL="3072384" indent="0" algn="ctr">
              <a:buNone/>
              <a:defRPr>
                <a:solidFill>
                  <a:schemeClr val="tx1">
                    <a:tint val="75000"/>
                  </a:schemeClr>
                </a:solidFill>
              </a:defRPr>
            </a:lvl7pPr>
            <a:lvl8pPr marL="3584448" indent="0" algn="ctr">
              <a:buNone/>
              <a:defRPr>
                <a:solidFill>
                  <a:schemeClr val="tx1">
                    <a:tint val="75000"/>
                  </a:schemeClr>
                </a:solidFill>
              </a:defRPr>
            </a:lvl8pPr>
            <a:lvl9pPr marL="4096512"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2385636912"/>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tripes divider">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ctrTitle"/>
          </p:nvPr>
        </p:nvSpPr>
        <p:spPr>
          <a:xfrm>
            <a:off x="685800" y="1597820"/>
            <a:ext cx="7772400" cy="1102519"/>
          </a:xfrm>
        </p:spPr>
        <p:txBody>
          <a:bodyPr/>
          <a:lstStyle>
            <a:lvl1pPr>
              <a:defRPr>
                <a:solidFill>
                  <a:srgbClr val="FFFFFF"/>
                </a:solidFill>
              </a:defRPr>
            </a:lvl1pPr>
          </a:lstStyle>
          <a:p>
            <a:r>
              <a:rPr lang="en-US" smtClean="0"/>
              <a:t>Click to edit Master title style</a:t>
            </a:r>
            <a:endParaRPr lang="en-US"/>
          </a:p>
        </p:txBody>
      </p:sp>
      <p:sp>
        <p:nvSpPr>
          <p:cNvPr id="3" name="Subtitle 2"/>
          <p:cNvSpPr>
            <a:spLocks noGrp="1"/>
          </p:cNvSpPr>
          <p:nvPr>
            <p:ph type="subTitle" idx="1"/>
          </p:nvPr>
        </p:nvSpPr>
        <p:spPr>
          <a:xfrm>
            <a:off x="699247" y="2742576"/>
            <a:ext cx="6400800" cy="1314450"/>
          </a:xfrm>
        </p:spPr>
        <p:txBody>
          <a:bodyPr/>
          <a:lstStyle>
            <a:lvl1pPr marL="0" indent="0" algn="l">
              <a:buNone/>
              <a:defRPr>
                <a:solidFill>
                  <a:srgbClr val="FFFFFF"/>
                </a:solidFill>
              </a:defRPr>
            </a:lvl1pPr>
            <a:lvl2pPr marL="512064" indent="0" algn="ctr">
              <a:buNone/>
              <a:defRPr>
                <a:solidFill>
                  <a:schemeClr val="tx1">
                    <a:tint val="75000"/>
                  </a:schemeClr>
                </a:solidFill>
              </a:defRPr>
            </a:lvl2pPr>
            <a:lvl3pPr marL="1024128" indent="0" algn="ctr">
              <a:buNone/>
              <a:defRPr>
                <a:solidFill>
                  <a:schemeClr val="tx1">
                    <a:tint val="75000"/>
                  </a:schemeClr>
                </a:solidFill>
              </a:defRPr>
            </a:lvl3pPr>
            <a:lvl4pPr marL="1536192" indent="0" algn="ctr">
              <a:buNone/>
              <a:defRPr>
                <a:solidFill>
                  <a:schemeClr val="tx1">
                    <a:tint val="75000"/>
                  </a:schemeClr>
                </a:solidFill>
              </a:defRPr>
            </a:lvl4pPr>
            <a:lvl5pPr marL="2048256" indent="0" algn="ctr">
              <a:buNone/>
              <a:defRPr>
                <a:solidFill>
                  <a:schemeClr val="tx1">
                    <a:tint val="75000"/>
                  </a:schemeClr>
                </a:solidFill>
              </a:defRPr>
            </a:lvl5pPr>
            <a:lvl6pPr marL="2560320" indent="0" algn="ctr">
              <a:buNone/>
              <a:defRPr>
                <a:solidFill>
                  <a:schemeClr val="tx1">
                    <a:tint val="75000"/>
                  </a:schemeClr>
                </a:solidFill>
              </a:defRPr>
            </a:lvl6pPr>
            <a:lvl7pPr marL="3072384" indent="0" algn="ctr">
              <a:buNone/>
              <a:defRPr>
                <a:solidFill>
                  <a:schemeClr val="tx1">
                    <a:tint val="75000"/>
                  </a:schemeClr>
                </a:solidFill>
              </a:defRPr>
            </a:lvl7pPr>
            <a:lvl8pPr marL="3584448" indent="0" algn="ctr">
              <a:buNone/>
              <a:defRPr>
                <a:solidFill>
                  <a:schemeClr val="tx1">
                    <a:tint val="75000"/>
                  </a:schemeClr>
                </a:solidFill>
              </a:defRPr>
            </a:lvl8pPr>
            <a:lvl9pPr marL="4096512"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402957764"/>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Headline &amp; Bull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Slide Number Placeholder 6"/>
          <p:cNvSpPr>
            <a:spLocks noGrp="1"/>
          </p:cNvSpPr>
          <p:nvPr>
            <p:ph type="sldNum" sz="quarter" idx="4"/>
          </p:nvPr>
        </p:nvSpPr>
        <p:spPr>
          <a:xfrm>
            <a:off x="8596330" y="4771082"/>
            <a:ext cx="472158" cy="274595"/>
          </a:xfrm>
          <a:prstGeom prst="rect">
            <a:avLst/>
          </a:prstGeom>
        </p:spPr>
        <p:txBody>
          <a:bodyPr vert="horz" lIns="0" tIns="51206" rIns="102413" bIns="51206" rtlCol="0" anchor="ctr"/>
          <a:lstStyle>
            <a:lvl1pPr algn="l">
              <a:defRPr sz="1300">
                <a:solidFill>
                  <a:srgbClr val="666666"/>
                </a:solidFill>
              </a:defRPr>
            </a:lvl1pPr>
          </a:lstStyle>
          <a:p>
            <a:fld id="{7AF8E309-D608-654D-B811-6A2C46C88181}" type="slidenum">
              <a:rPr lang="en-US" smtClean="0"/>
              <a:pPr/>
              <a:t>‹#›</a:t>
            </a:fld>
            <a:endParaRPr lang="en-US" dirty="0"/>
          </a:p>
        </p:txBody>
      </p:sp>
      <p:sp>
        <p:nvSpPr>
          <p:cNvPr id="13" name="Footer Placeholder 4"/>
          <p:cNvSpPr>
            <a:spLocks noGrp="1"/>
          </p:cNvSpPr>
          <p:nvPr>
            <p:ph type="ftr" sz="quarter" idx="3"/>
          </p:nvPr>
        </p:nvSpPr>
        <p:spPr>
          <a:xfrm>
            <a:off x="5980546" y="4769770"/>
            <a:ext cx="2521975" cy="275594"/>
          </a:xfrm>
          <a:prstGeom prst="rect">
            <a:avLst/>
          </a:prstGeom>
        </p:spPr>
        <p:txBody>
          <a:bodyPr vert="horz" lIns="102413" tIns="51206" rIns="0" bIns="51206" rtlCol="0" anchor="ctr"/>
          <a:lstStyle>
            <a:lvl1pPr algn="r">
              <a:defRPr sz="1300">
                <a:solidFill>
                  <a:srgbClr val="666666"/>
                </a:solidFill>
              </a:defRPr>
            </a:lvl1pPr>
          </a:lstStyle>
          <a:p>
            <a:r>
              <a:rPr lang="en-US" dirty="0" smtClean="0"/>
              <a:t>FCB &amp; </a:t>
            </a:r>
            <a:r>
              <a:rPr lang="en-US" dirty="0" err="1" smtClean="0"/>
              <a:t>WorkFront</a:t>
            </a:r>
            <a:r>
              <a:rPr lang="en-US" dirty="0" smtClean="0"/>
              <a:t> / PAGE</a:t>
            </a:r>
            <a:endParaRPr lang="en-US" dirty="0"/>
          </a:p>
        </p:txBody>
      </p:sp>
    </p:spTree>
    <p:extLst>
      <p:ext uri="{BB962C8B-B14F-4D97-AF65-F5344CB8AC3E}">
        <p14:creationId xmlns:p14="http://schemas.microsoft.com/office/powerpoint/2010/main" val="816736256"/>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Headline &amp; bullet LAR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indent="0">
              <a:buNone/>
              <a:defRPr sz="2700"/>
            </a:lvl1pPr>
            <a:lvl2pPr>
              <a:defRPr sz="2200"/>
            </a:lvl2pPr>
            <a:lvl3pPr>
              <a:defRPr sz="22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6"/>
          <p:cNvSpPr>
            <a:spLocks noGrp="1"/>
          </p:cNvSpPr>
          <p:nvPr>
            <p:ph type="sldNum" sz="quarter" idx="4"/>
          </p:nvPr>
        </p:nvSpPr>
        <p:spPr>
          <a:xfrm>
            <a:off x="8596330" y="4771082"/>
            <a:ext cx="472158" cy="274595"/>
          </a:xfrm>
          <a:prstGeom prst="rect">
            <a:avLst/>
          </a:prstGeom>
        </p:spPr>
        <p:txBody>
          <a:bodyPr vert="horz" lIns="0" tIns="51206" rIns="102413" bIns="51206" rtlCol="0" anchor="ctr"/>
          <a:lstStyle>
            <a:lvl1pPr algn="l">
              <a:defRPr sz="1300">
                <a:solidFill>
                  <a:srgbClr val="666666"/>
                </a:solidFill>
              </a:defRPr>
            </a:lvl1pPr>
          </a:lstStyle>
          <a:p>
            <a:fld id="{7AF8E309-D608-654D-B811-6A2C46C88181}" type="slidenum">
              <a:rPr lang="en-US" smtClean="0"/>
              <a:pPr/>
              <a:t>‹#›</a:t>
            </a:fld>
            <a:endParaRPr lang="en-US" dirty="0"/>
          </a:p>
        </p:txBody>
      </p:sp>
      <p:sp>
        <p:nvSpPr>
          <p:cNvPr id="7" name="Footer Placeholder 4"/>
          <p:cNvSpPr>
            <a:spLocks noGrp="1"/>
          </p:cNvSpPr>
          <p:nvPr>
            <p:ph type="ftr" sz="quarter" idx="3"/>
          </p:nvPr>
        </p:nvSpPr>
        <p:spPr>
          <a:xfrm>
            <a:off x="5980546" y="4769770"/>
            <a:ext cx="2521975" cy="275594"/>
          </a:xfrm>
          <a:prstGeom prst="rect">
            <a:avLst/>
          </a:prstGeom>
        </p:spPr>
        <p:txBody>
          <a:bodyPr vert="horz" lIns="102413" tIns="51206" rIns="0" bIns="51206" rtlCol="0" anchor="ctr"/>
          <a:lstStyle>
            <a:lvl1pPr algn="r">
              <a:defRPr sz="1300">
                <a:solidFill>
                  <a:srgbClr val="666666"/>
                </a:solidFill>
              </a:defRPr>
            </a:lvl1pPr>
          </a:lstStyle>
          <a:p>
            <a:r>
              <a:rPr lang="en-US" dirty="0" smtClean="0"/>
              <a:t>FCB &amp; </a:t>
            </a:r>
            <a:r>
              <a:rPr lang="en-US" dirty="0" err="1" smtClean="0"/>
              <a:t>WorkFront</a:t>
            </a:r>
            <a:r>
              <a:rPr lang="en-US" dirty="0" smtClean="0"/>
              <a:t> / PAGE</a:t>
            </a:r>
            <a:endParaRPr lang="en-US" dirty="0"/>
          </a:p>
        </p:txBody>
      </p:sp>
    </p:spTree>
    <p:extLst>
      <p:ext uri="{BB962C8B-B14F-4D97-AF65-F5344CB8AC3E}">
        <p14:creationId xmlns:p14="http://schemas.microsoft.com/office/powerpoint/2010/main" val="420167642"/>
      </p:ext>
    </p:extLst>
  </p:cSld>
  <p:clrMapOvr>
    <a:masterClrMapping/>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197651"/>
            <a:ext cx="4038600" cy="2545556"/>
          </a:xfrm>
        </p:spPr>
        <p:txBody>
          <a:bodyPr/>
          <a:lstStyle>
            <a:lvl1pPr>
              <a:defRPr sz="1800">
                <a:solidFill>
                  <a:srgbClr val="666666"/>
                </a:solidFill>
              </a:defRPr>
            </a:lvl1pPr>
            <a:lvl2pPr>
              <a:defRPr sz="1500">
                <a:solidFill>
                  <a:srgbClr val="666666"/>
                </a:solidFill>
              </a:defRPr>
            </a:lvl2pPr>
            <a:lvl3pPr>
              <a:defRPr sz="1500">
                <a:solidFill>
                  <a:srgbClr val="666666"/>
                </a:solidFill>
              </a:defRPr>
            </a:lvl3pPr>
            <a:lvl4pPr>
              <a:defRPr sz="1300">
                <a:solidFill>
                  <a:srgbClr val="666666"/>
                </a:solidFill>
              </a:defRPr>
            </a:lvl4pPr>
            <a:lvl5pPr>
              <a:defRPr sz="1300">
                <a:solidFill>
                  <a:srgbClr val="666666"/>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97651"/>
            <a:ext cx="4038600" cy="2545556"/>
          </a:xfrm>
        </p:spPr>
        <p:txBody>
          <a:bodyPr/>
          <a:lstStyle>
            <a:lvl1pPr>
              <a:defRPr sz="1800"/>
            </a:lvl1pPr>
            <a:lvl2pPr>
              <a:defRPr sz="1500"/>
            </a:lvl2pPr>
            <a:lvl3pPr>
              <a:defRPr sz="1500"/>
            </a:lvl3pPr>
            <a:lvl4pPr>
              <a:defRPr sz="1300"/>
            </a:lvl4pPr>
            <a:lvl5pPr>
              <a:defRPr sz="13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4"/>
          </p:nvPr>
        </p:nvSpPr>
        <p:spPr>
          <a:xfrm>
            <a:off x="8596330" y="4771082"/>
            <a:ext cx="472158" cy="274595"/>
          </a:xfrm>
          <a:prstGeom prst="rect">
            <a:avLst/>
          </a:prstGeom>
        </p:spPr>
        <p:txBody>
          <a:bodyPr vert="horz" lIns="0" tIns="51206" rIns="102413" bIns="51206" rtlCol="0" anchor="ctr"/>
          <a:lstStyle>
            <a:lvl1pPr algn="l">
              <a:defRPr sz="1300">
                <a:solidFill>
                  <a:srgbClr val="666666"/>
                </a:solidFill>
              </a:defRPr>
            </a:lvl1pPr>
          </a:lstStyle>
          <a:p>
            <a:fld id="{7AF8E309-D608-654D-B811-6A2C46C88181}" type="slidenum">
              <a:rPr lang="en-US" smtClean="0"/>
              <a:pPr/>
              <a:t>‹#›</a:t>
            </a:fld>
            <a:endParaRPr lang="en-US" dirty="0"/>
          </a:p>
        </p:txBody>
      </p:sp>
      <p:sp>
        <p:nvSpPr>
          <p:cNvPr id="8" name="Footer Placeholder 4"/>
          <p:cNvSpPr>
            <a:spLocks noGrp="1"/>
          </p:cNvSpPr>
          <p:nvPr>
            <p:ph type="ftr" sz="quarter" idx="3"/>
          </p:nvPr>
        </p:nvSpPr>
        <p:spPr>
          <a:xfrm>
            <a:off x="5980546" y="4769770"/>
            <a:ext cx="2521975" cy="275594"/>
          </a:xfrm>
          <a:prstGeom prst="rect">
            <a:avLst/>
          </a:prstGeom>
        </p:spPr>
        <p:txBody>
          <a:bodyPr vert="horz" lIns="102413" tIns="51206" rIns="0" bIns="51206" rtlCol="0" anchor="ctr"/>
          <a:lstStyle>
            <a:lvl1pPr algn="r">
              <a:defRPr sz="1300">
                <a:solidFill>
                  <a:srgbClr val="666666"/>
                </a:solidFill>
              </a:defRPr>
            </a:lvl1pPr>
          </a:lstStyle>
          <a:p>
            <a:r>
              <a:rPr lang="en-US" dirty="0" smtClean="0"/>
              <a:t>FCB &amp; </a:t>
            </a:r>
            <a:r>
              <a:rPr lang="en-US" dirty="0" err="1" smtClean="0"/>
              <a:t>WorkFront</a:t>
            </a:r>
            <a:r>
              <a:rPr lang="en-US" dirty="0" smtClean="0"/>
              <a:t> / PAGE</a:t>
            </a:r>
            <a:endParaRPr lang="en-US" dirty="0"/>
          </a:p>
        </p:txBody>
      </p:sp>
    </p:spTree>
    <p:extLst>
      <p:ext uri="{BB962C8B-B14F-4D97-AF65-F5344CB8AC3E}">
        <p14:creationId xmlns:p14="http://schemas.microsoft.com/office/powerpoint/2010/main" val="1217686232"/>
      </p:ext>
    </p:extLst>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5" name="Slide Number Placeholder 6"/>
          <p:cNvSpPr>
            <a:spLocks noGrp="1"/>
          </p:cNvSpPr>
          <p:nvPr>
            <p:ph type="sldNum" sz="quarter" idx="4"/>
          </p:nvPr>
        </p:nvSpPr>
        <p:spPr>
          <a:xfrm>
            <a:off x="8596330" y="4771082"/>
            <a:ext cx="472158" cy="274595"/>
          </a:xfrm>
          <a:prstGeom prst="rect">
            <a:avLst/>
          </a:prstGeom>
        </p:spPr>
        <p:txBody>
          <a:bodyPr vert="horz" lIns="0" tIns="51206" rIns="102413" bIns="51206" rtlCol="0" anchor="ctr"/>
          <a:lstStyle>
            <a:lvl1pPr algn="l">
              <a:defRPr sz="1300">
                <a:solidFill>
                  <a:srgbClr val="666666"/>
                </a:solidFill>
              </a:defRPr>
            </a:lvl1pPr>
          </a:lstStyle>
          <a:p>
            <a:fld id="{7AF8E309-D608-654D-B811-6A2C46C88181}" type="slidenum">
              <a:rPr lang="en-US" smtClean="0"/>
              <a:pPr/>
              <a:t>‹#›</a:t>
            </a:fld>
            <a:endParaRPr lang="en-US" dirty="0"/>
          </a:p>
        </p:txBody>
      </p:sp>
      <p:sp>
        <p:nvSpPr>
          <p:cNvPr id="6" name="Footer Placeholder 4"/>
          <p:cNvSpPr>
            <a:spLocks noGrp="1"/>
          </p:cNvSpPr>
          <p:nvPr>
            <p:ph type="ftr" sz="quarter" idx="3"/>
          </p:nvPr>
        </p:nvSpPr>
        <p:spPr>
          <a:xfrm>
            <a:off x="5980546" y="4769770"/>
            <a:ext cx="2521975" cy="275594"/>
          </a:xfrm>
          <a:prstGeom prst="rect">
            <a:avLst/>
          </a:prstGeom>
        </p:spPr>
        <p:txBody>
          <a:bodyPr vert="horz" lIns="102413" tIns="51206" rIns="0" bIns="51206" rtlCol="0" anchor="ctr"/>
          <a:lstStyle>
            <a:lvl1pPr algn="r">
              <a:defRPr sz="1300">
                <a:solidFill>
                  <a:srgbClr val="666666"/>
                </a:solidFill>
              </a:defRPr>
            </a:lvl1pPr>
          </a:lstStyle>
          <a:p>
            <a:r>
              <a:rPr lang="en-US" dirty="0" smtClean="0"/>
              <a:t>PRESENTATION TITLE HERE / PAGE</a:t>
            </a:r>
            <a:endParaRPr lang="en-US" dirty="0"/>
          </a:p>
        </p:txBody>
      </p:sp>
    </p:spTree>
    <p:extLst>
      <p:ext uri="{BB962C8B-B14F-4D97-AF65-F5344CB8AC3E}">
        <p14:creationId xmlns:p14="http://schemas.microsoft.com/office/powerpoint/2010/main" val="3658090430"/>
      </p:ext>
    </p:extLst>
  </p:cSld>
  <p:clrMapOvr>
    <a:masterClrMapping/>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with bar and logo">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596330" y="4771082"/>
            <a:ext cx="472158" cy="274595"/>
          </a:xfrm>
          <a:prstGeom prst="rect">
            <a:avLst/>
          </a:prstGeom>
        </p:spPr>
        <p:txBody>
          <a:bodyPr vert="horz" lIns="0" tIns="51206" rIns="102413" bIns="51206" rtlCol="0" anchor="ctr"/>
          <a:lstStyle>
            <a:lvl1pPr algn="l">
              <a:defRPr sz="1300">
                <a:solidFill>
                  <a:srgbClr val="666666"/>
                </a:solidFill>
              </a:defRPr>
            </a:lvl1pPr>
          </a:lstStyle>
          <a:p>
            <a:fld id="{7AF8E309-D608-654D-B811-6A2C46C88181}" type="slidenum">
              <a:rPr lang="en-US" smtClean="0"/>
              <a:pPr/>
              <a:t>‹#›</a:t>
            </a:fld>
            <a:endParaRPr lang="en-US" dirty="0"/>
          </a:p>
        </p:txBody>
      </p:sp>
      <p:sp>
        <p:nvSpPr>
          <p:cNvPr id="5" name="Footer Placeholder 4"/>
          <p:cNvSpPr>
            <a:spLocks noGrp="1"/>
          </p:cNvSpPr>
          <p:nvPr>
            <p:ph type="ftr" sz="quarter" idx="3"/>
          </p:nvPr>
        </p:nvSpPr>
        <p:spPr>
          <a:xfrm>
            <a:off x="5980546" y="4769770"/>
            <a:ext cx="2521975" cy="275594"/>
          </a:xfrm>
          <a:prstGeom prst="rect">
            <a:avLst/>
          </a:prstGeom>
        </p:spPr>
        <p:txBody>
          <a:bodyPr vert="horz" lIns="102413" tIns="51206" rIns="0" bIns="51206" rtlCol="0" anchor="ctr"/>
          <a:lstStyle>
            <a:lvl1pPr algn="r">
              <a:defRPr sz="1300">
                <a:solidFill>
                  <a:srgbClr val="666666"/>
                </a:solidFill>
              </a:defRPr>
            </a:lvl1pPr>
          </a:lstStyle>
          <a:p>
            <a:r>
              <a:rPr lang="en-US" smtClean="0"/>
              <a:t>PRESENTATION TITLE HERE / PAGE</a:t>
            </a:r>
            <a:endParaRPr lang="en-US" dirty="0"/>
          </a:p>
        </p:txBody>
      </p:sp>
    </p:spTree>
    <p:extLst>
      <p:ext uri="{BB962C8B-B14F-4D97-AF65-F5344CB8AC3E}">
        <p14:creationId xmlns:p14="http://schemas.microsoft.com/office/powerpoint/2010/main" val="933435355"/>
      </p:ext>
    </p:extLst>
  </p:cSld>
  <p:clrMapOvr>
    <a:masterClrMapping/>
  </p:clrMapOvr>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with logo">
    <p:spTree>
      <p:nvGrpSpPr>
        <p:cNvPr id="1" name=""/>
        <p:cNvGrpSpPr/>
        <p:nvPr/>
      </p:nvGrpSpPr>
      <p:grpSpPr>
        <a:xfrm>
          <a:off x="0" y="0"/>
          <a:ext cx="0" cy="0"/>
          <a:chOff x="0" y="0"/>
          <a:chExt cx="0" cy="0"/>
        </a:xfrm>
      </p:grpSpPr>
      <p:sp>
        <p:nvSpPr>
          <p:cNvPr id="6" name="Rectangle 5"/>
          <p:cNvSpPr/>
          <p:nvPr/>
        </p:nvSpPr>
        <p:spPr>
          <a:xfrm>
            <a:off x="0" y="0"/>
            <a:ext cx="9144000" cy="933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2413" tIns="51206" rIns="102413" bIns="51206" rtlCol="0" anchor="ctr"/>
          <a:lstStyle/>
          <a:p>
            <a:pPr algn="ctr"/>
            <a:endParaRPr lang="en-US"/>
          </a:p>
        </p:txBody>
      </p:sp>
      <p:sp>
        <p:nvSpPr>
          <p:cNvPr id="8" name="Slide Number Placeholder 6"/>
          <p:cNvSpPr>
            <a:spLocks noGrp="1"/>
          </p:cNvSpPr>
          <p:nvPr>
            <p:ph type="sldNum" sz="quarter" idx="4"/>
          </p:nvPr>
        </p:nvSpPr>
        <p:spPr>
          <a:xfrm>
            <a:off x="8596330" y="4771082"/>
            <a:ext cx="472158" cy="274595"/>
          </a:xfrm>
          <a:prstGeom prst="rect">
            <a:avLst/>
          </a:prstGeom>
        </p:spPr>
        <p:txBody>
          <a:bodyPr vert="horz" lIns="0" tIns="51206" rIns="102413" bIns="51206" rtlCol="0" anchor="ctr"/>
          <a:lstStyle>
            <a:lvl1pPr algn="l">
              <a:defRPr sz="1300">
                <a:solidFill>
                  <a:srgbClr val="666666"/>
                </a:solidFill>
              </a:defRPr>
            </a:lvl1pPr>
          </a:lstStyle>
          <a:p>
            <a:fld id="{7AF8E309-D608-654D-B811-6A2C46C88181}" type="slidenum">
              <a:rPr lang="en-US" smtClean="0"/>
              <a:pPr/>
              <a:t>‹#›</a:t>
            </a:fld>
            <a:endParaRPr lang="en-US" dirty="0"/>
          </a:p>
        </p:txBody>
      </p:sp>
      <p:sp>
        <p:nvSpPr>
          <p:cNvPr id="9" name="Footer Placeholder 4"/>
          <p:cNvSpPr>
            <a:spLocks noGrp="1"/>
          </p:cNvSpPr>
          <p:nvPr>
            <p:ph type="ftr" sz="quarter" idx="3"/>
          </p:nvPr>
        </p:nvSpPr>
        <p:spPr>
          <a:xfrm>
            <a:off x="5980546" y="4769770"/>
            <a:ext cx="2521975" cy="275594"/>
          </a:xfrm>
          <a:prstGeom prst="rect">
            <a:avLst/>
          </a:prstGeom>
        </p:spPr>
        <p:txBody>
          <a:bodyPr vert="horz" lIns="102413" tIns="51206" rIns="0" bIns="51206" rtlCol="0" anchor="ctr"/>
          <a:lstStyle>
            <a:lvl1pPr algn="r">
              <a:defRPr sz="1300">
                <a:solidFill>
                  <a:srgbClr val="666666"/>
                </a:solidFill>
              </a:defRPr>
            </a:lvl1pPr>
          </a:lstStyle>
          <a:p>
            <a:r>
              <a:rPr lang="en-US" smtClean="0"/>
              <a:t>PRESENTATION TITLE HERE / PAGE</a:t>
            </a:r>
            <a:endParaRPr lang="en-US" dirty="0"/>
          </a:p>
        </p:txBody>
      </p:sp>
    </p:spTree>
    <p:extLst>
      <p:ext uri="{BB962C8B-B14F-4D97-AF65-F5344CB8AC3E}">
        <p14:creationId xmlns:p14="http://schemas.microsoft.com/office/powerpoint/2010/main" val="1938014783"/>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all blank">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596330" y="4771082"/>
            <a:ext cx="472158" cy="274595"/>
          </a:xfrm>
          <a:prstGeom prst="rect">
            <a:avLst/>
          </a:prstGeom>
        </p:spPr>
        <p:txBody>
          <a:bodyPr vert="horz" lIns="0" tIns="51206" rIns="102413" bIns="51206" rtlCol="0" anchor="ctr"/>
          <a:lstStyle>
            <a:lvl1pPr algn="l">
              <a:defRPr sz="1300">
                <a:solidFill>
                  <a:srgbClr val="666666"/>
                </a:solidFill>
              </a:defRPr>
            </a:lvl1pPr>
          </a:lstStyle>
          <a:p>
            <a:fld id="{7AF8E309-D608-654D-B811-6A2C46C88181}" type="slidenum">
              <a:rPr lang="en-US" smtClean="0"/>
              <a:pPr/>
              <a:t>‹#›</a:t>
            </a:fld>
            <a:endParaRPr lang="en-US" dirty="0"/>
          </a:p>
        </p:txBody>
      </p:sp>
      <p:sp>
        <p:nvSpPr>
          <p:cNvPr id="5" name="Footer Placeholder 4"/>
          <p:cNvSpPr>
            <a:spLocks noGrp="1"/>
          </p:cNvSpPr>
          <p:nvPr>
            <p:ph type="ftr" sz="quarter" idx="3"/>
          </p:nvPr>
        </p:nvSpPr>
        <p:spPr>
          <a:xfrm>
            <a:off x="5980546" y="4769770"/>
            <a:ext cx="2521975" cy="275594"/>
          </a:xfrm>
          <a:prstGeom prst="rect">
            <a:avLst/>
          </a:prstGeom>
        </p:spPr>
        <p:txBody>
          <a:bodyPr vert="horz" lIns="102413" tIns="51206" rIns="0" bIns="51206" rtlCol="0" anchor="ctr"/>
          <a:lstStyle>
            <a:lvl1pPr algn="r">
              <a:defRPr sz="1300">
                <a:solidFill>
                  <a:srgbClr val="666666"/>
                </a:solidFill>
              </a:defRPr>
            </a:lvl1pPr>
          </a:lstStyle>
          <a:p>
            <a:r>
              <a:rPr lang="en-US" smtClean="0"/>
              <a:t>PRESENTATION TITLE HERE / PAGE</a:t>
            </a:r>
            <a:endParaRPr lang="en-US" dirty="0"/>
          </a:p>
        </p:txBody>
      </p:sp>
    </p:spTree>
    <p:extLst>
      <p:ext uri="{BB962C8B-B14F-4D97-AF65-F5344CB8AC3E}">
        <p14:creationId xmlns:p14="http://schemas.microsoft.com/office/powerpoint/2010/main" val="34300123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7" name="Media Placeholder 6"/>
          <p:cNvSpPr>
            <a:spLocks noGrp="1"/>
          </p:cNvSpPr>
          <p:nvPr>
            <p:ph type="media" sz="quarter" idx="10" hasCustomPrompt="1"/>
          </p:nvPr>
        </p:nvSpPr>
        <p:spPr>
          <a:xfrm>
            <a:off x="0" y="0"/>
            <a:ext cx="9144000" cy="4634159"/>
          </a:xfrm>
          <a:prstGeom prst="rect">
            <a:avLst/>
          </a:prstGeom>
          <a:noFill/>
          <a:ln>
            <a:noFill/>
          </a:ln>
        </p:spPr>
        <p:txBody>
          <a:bodyPr vert="horz" lIns="102413" tIns="51206" rIns="102413" bIns="51206" anchor="ctr"/>
          <a:lstStyle>
            <a:lvl1pPr marL="0" indent="0" algn="ctr">
              <a:buFontTx/>
              <a:buNone/>
              <a:defRPr sz="2500" baseline="0">
                <a:solidFill>
                  <a:schemeClr val="bg1"/>
                </a:solidFill>
              </a:defRPr>
            </a:lvl1pPr>
          </a:lstStyle>
          <a:p>
            <a:r>
              <a:rPr lang="en-US" dirty="0" smtClean="0"/>
              <a:t>Insert Full Screen Movie</a:t>
            </a:r>
            <a:endParaRPr lang="en-US" dirty="0"/>
          </a:p>
        </p:txBody>
      </p:sp>
      <p:sp>
        <p:nvSpPr>
          <p:cNvPr id="5" name="Text Placeholder 1"/>
          <p:cNvSpPr>
            <a:spLocks noGrp="1"/>
          </p:cNvSpPr>
          <p:nvPr>
            <p:ph type="body" sz="quarter" idx="11" hasCustomPrompt="1"/>
          </p:nvPr>
        </p:nvSpPr>
        <p:spPr>
          <a:xfrm>
            <a:off x="2089390" y="4771664"/>
            <a:ext cx="6853196" cy="180578"/>
          </a:xfrm>
          <a:prstGeom prst="rect">
            <a:avLst/>
          </a:prstGeom>
        </p:spPr>
        <p:txBody>
          <a:bodyPr lIns="64008" tIns="32004" rIns="64008" bIns="32004" anchor="ctr" anchorCtr="0"/>
          <a:lstStyle>
            <a:lvl1pPr marL="0" indent="0" algn="r">
              <a:buFontTx/>
              <a:buNone/>
              <a:defRPr sz="1700" b="1" i="0" cap="all" spc="0" baseline="0">
                <a:solidFill>
                  <a:srgbClr val="D9D9D9"/>
                </a:solidFill>
              </a:defRPr>
            </a:lvl1pPr>
          </a:lstStyle>
          <a:p>
            <a:r>
              <a:rPr lang="en-US" sz="1700" dirty="0" smtClean="0">
                <a:solidFill>
                  <a:schemeClr val="bg2"/>
                </a:solidFill>
              </a:rPr>
              <a:t>Insert slide title here</a:t>
            </a: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1_Blank with logo">
    <p:bg>
      <p:bgPr>
        <a:solidFill>
          <a:schemeClr val="tx1"/>
        </a:solidFill>
        <a:effectLst/>
      </p:bgPr>
    </p:bg>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596330" y="4771082"/>
            <a:ext cx="472158" cy="274595"/>
          </a:xfrm>
          <a:prstGeom prst="rect">
            <a:avLst/>
          </a:prstGeom>
        </p:spPr>
        <p:txBody>
          <a:bodyPr vert="horz" lIns="0" tIns="51206" rIns="102413" bIns="51206" rtlCol="0" anchor="ctr"/>
          <a:lstStyle>
            <a:lvl1pPr algn="l">
              <a:defRPr sz="1300">
                <a:solidFill>
                  <a:srgbClr val="666666"/>
                </a:solidFill>
              </a:defRPr>
            </a:lvl1pPr>
          </a:lstStyle>
          <a:p>
            <a:fld id="{7AF8E309-D608-654D-B811-6A2C46C88181}" type="slidenum">
              <a:rPr lang="en-US" smtClean="0"/>
              <a:pPr/>
              <a:t>‹#›</a:t>
            </a:fld>
            <a:endParaRPr lang="en-US" dirty="0"/>
          </a:p>
        </p:txBody>
      </p:sp>
      <p:sp>
        <p:nvSpPr>
          <p:cNvPr id="5" name="Footer Placeholder 4"/>
          <p:cNvSpPr>
            <a:spLocks noGrp="1"/>
          </p:cNvSpPr>
          <p:nvPr>
            <p:ph type="ftr" sz="quarter" idx="3"/>
          </p:nvPr>
        </p:nvSpPr>
        <p:spPr>
          <a:xfrm>
            <a:off x="5980546" y="4769770"/>
            <a:ext cx="2521975" cy="275594"/>
          </a:xfrm>
          <a:prstGeom prst="rect">
            <a:avLst/>
          </a:prstGeom>
        </p:spPr>
        <p:txBody>
          <a:bodyPr vert="horz" lIns="102413" tIns="51206" rIns="0" bIns="51206" rtlCol="0" anchor="ctr"/>
          <a:lstStyle>
            <a:lvl1pPr algn="r">
              <a:defRPr sz="1300">
                <a:solidFill>
                  <a:srgbClr val="666666"/>
                </a:solidFill>
              </a:defRPr>
            </a:lvl1pPr>
          </a:lstStyle>
          <a:p>
            <a:r>
              <a:rPr lang="en-US" smtClean="0"/>
              <a:t>PRESENTATION TITLE HERE / PAGE</a:t>
            </a:r>
            <a:endParaRPr lang="en-US" dirty="0"/>
          </a:p>
        </p:txBody>
      </p:sp>
    </p:spTree>
    <p:extLst>
      <p:ext uri="{BB962C8B-B14F-4D97-AF65-F5344CB8AC3E}">
        <p14:creationId xmlns:p14="http://schemas.microsoft.com/office/powerpoint/2010/main" val="2184807545"/>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Custom Layout">
    <p:bg>
      <p:bgPr>
        <a:blipFill rotWithShape="1">
          <a:blip r:embed="rId2">
            <a:alphaModFix/>
          </a:blip>
          <a:stretch>
            <a:fillRect/>
          </a:stretch>
        </a:blipFill>
        <a:effectLst/>
      </p:bgPr>
    </p:bg>
    <p:spTree>
      <p:nvGrpSpPr>
        <p:cNvPr id="1" name="Shape 17"/>
        <p:cNvGrpSpPr/>
        <p:nvPr/>
      </p:nvGrpSpPr>
      <p:grpSpPr>
        <a:xfrm>
          <a:off x="0" y="0"/>
          <a:ext cx="0" cy="0"/>
          <a:chOff x="0" y="0"/>
          <a:chExt cx="0" cy="0"/>
        </a:xfrm>
      </p:grpSpPr>
      <p:sp>
        <p:nvSpPr>
          <p:cNvPr id="18" name="Shape 18"/>
          <p:cNvSpPr txBox="1">
            <a:spLocks noGrp="1"/>
          </p:cNvSpPr>
          <p:nvPr>
            <p:ph type="body" idx="1"/>
          </p:nvPr>
        </p:nvSpPr>
        <p:spPr>
          <a:xfrm>
            <a:off x="467031" y="397590"/>
            <a:ext cx="8234516" cy="553997"/>
          </a:xfrm>
          <a:prstGeom prst="rect">
            <a:avLst/>
          </a:prstGeom>
          <a:noFill/>
          <a:ln>
            <a:noFill/>
          </a:ln>
        </p:spPr>
        <p:txBody>
          <a:bodyPr lIns="102396" tIns="102396" rIns="102396" bIns="102396" anchor="t" anchorCtr="0"/>
          <a:lstStyle>
            <a:lvl1pPr marL="0" marR="0" lvl="0" indent="0" algn="l" rtl="0">
              <a:lnSpc>
                <a:spcPct val="100000"/>
              </a:lnSpc>
              <a:spcBef>
                <a:spcPts val="806"/>
              </a:spcBef>
              <a:spcAft>
                <a:spcPts val="0"/>
              </a:spcAft>
              <a:buClr>
                <a:schemeClr val="lt1"/>
              </a:buClr>
              <a:buFont typeface="Arial"/>
              <a:buNone/>
              <a:defRPr sz="4100" b="0" i="0" u="none" strike="noStrike" cap="none">
                <a:solidFill>
                  <a:schemeClr val="lt1"/>
                </a:solidFill>
                <a:latin typeface="Proxima Nova"/>
                <a:ea typeface="Proxima Nova"/>
                <a:cs typeface="Proxima Nova"/>
                <a:sym typeface="Proxima Nova"/>
              </a:defRPr>
            </a:lvl1pPr>
            <a:lvl2pPr marL="832104" marR="0" lvl="1" indent="78232" algn="l" rtl="0">
              <a:lnSpc>
                <a:spcPct val="100000"/>
              </a:lnSpc>
              <a:spcBef>
                <a:spcPts val="627"/>
              </a:spcBef>
              <a:spcAft>
                <a:spcPts val="0"/>
              </a:spcAft>
              <a:buClr>
                <a:schemeClr val="dk1"/>
              </a:buClr>
              <a:buSzPct val="100000"/>
              <a:buFont typeface="Arial"/>
              <a:buChar char="–"/>
              <a:defRPr sz="3200" b="0" i="0" u="none" strike="noStrike" cap="none">
                <a:solidFill>
                  <a:schemeClr val="dk1"/>
                </a:solidFill>
                <a:latin typeface="Helvetica Neue"/>
                <a:ea typeface="Helvetica Neue"/>
                <a:cs typeface="Helvetica Neue"/>
                <a:sym typeface="Helvetica Neue"/>
              </a:defRPr>
            </a:lvl2pPr>
            <a:lvl3pPr marL="1280160" marR="0" lvl="2" indent="85344" algn="l" rtl="0">
              <a:lnSpc>
                <a:spcPct val="100000"/>
              </a:lnSpc>
              <a:spcBef>
                <a:spcPts val="538"/>
              </a:spcBef>
              <a:spcAft>
                <a:spcPts val="0"/>
              </a:spcAft>
              <a:buClr>
                <a:schemeClr val="dk1"/>
              </a:buClr>
              <a:buSzPct val="100000"/>
              <a:buFont typeface="Arial"/>
              <a:buChar char="•"/>
              <a:defRPr sz="2700" b="0" i="0" u="none" strike="noStrike" cap="none">
                <a:solidFill>
                  <a:schemeClr val="dk1"/>
                </a:solidFill>
                <a:latin typeface="Helvetica Neue"/>
                <a:ea typeface="Helvetica Neue"/>
                <a:cs typeface="Helvetica Neue"/>
                <a:sym typeface="Helvetica Neue"/>
              </a:defRPr>
            </a:lvl3pPr>
            <a:lvl4pPr marL="1792224" marR="0" lvl="3"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Helvetica Neue"/>
                <a:ea typeface="Helvetica Neue"/>
                <a:cs typeface="Helvetica Neue"/>
                <a:sym typeface="Helvetica Neue"/>
              </a:defRPr>
            </a:lvl4pPr>
            <a:lvl5pPr marL="2304288" marR="0" lvl="4"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Helvetica Neue"/>
                <a:ea typeface="Helvetica Neue"/>
                <a:cs typeface="Helvetica Neue"/>
                <a:sym typeface="Helvetica Neue"/>
              </a:defRPr>
            </a:lvl5pPr>
            <a:lvl6pPr marL="2816352" marR="0" lvl="5"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Times New Roman"/>
                <a:ea typeface="Times New Roman"/>
                <a:cs typeface="Times New Roman"/>
                <a:sym typeface="Times New Roman"/>
              </a:defRPr>
            </a:lvl6pPr>
            <a:lvl7pPr marL="3328416" marR="0" lvl="6"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Times New Roman"/>
                <a:ea typeface="Times New Roman"/>
                <a:cs typeface="Times New Roman"/>
                <a:sym typeface="Times New Roman"/>
              </a:defRPr>
            </a:lvl7pPr>
            <a:lvl8pPr marL="3840480" marR="0" lvl="7"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Times New Roman"/>
                <a:ea typeface="Times New Roman"/>
                <a:cs typeface="Times New Roman"/>
                <a:sym typeface="Times New Roman"/>
              </a:defRPr>
            </a:lvl8pPr>
            <a:lvl9pPr marL="4352544" marR="0" lvl="8"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Times New Roman"/>
                <a:ea typeface="Times New Roman"/>
                <a:cs typeface="Times New Roman"/>
                <a:sym typeface="Times New Roman"/>
              </a:defRPr>
            </a:lvl9pPr>
          </a:lstStyle>
          <a:p>
            <a:endParaRPr/>
          </a:p>
        </p:txBody>
      </p:sp>
      <p:sp>
        <p:nvSpPr>
          <p:cNvPr id="19" name="Shape 19"/>
          <p:cNvSpPr txBox="1">
            <a:spLocks noGrp="1"/>
          </p:cNvSpPr>
          <p:nvPr>
            <p:ph type="body" idx="2"/>
          </p:nvPr>
        </p:nvSpPr>
        <p:spPr>
          <a:xfrm>
            <a:off x="467031" y="1168725"/>
            <a:ext cx="8234516" cy="307777"/>
          </a:xfrm>
          <a:prstGeom prst="rect">
            <a:avLst/>
          </a:prstGeom>
          <a:noFill/>
          <a:ln>
            <a:noFill/>
          </a:ln>
        </p:spPr>
        <p:txBody>
          <a:bodyPr lIns="102396" tIns="102396" rIns="102396" bIns="102396" anchor="t" anchorCtr="0"/>
          <a:lstStyle>
            <a:lvl1pPr marL="0" marR="0" lvl="0" indent="0" algn="l" rtl="0">
              <a:lnSpc>
                <a:spcPct val="100000"/>
              </a:lnSpc>
              <a:spcBef>
                <a:spcPts val="448"/>
              </a:spcBef>
              <a:spcAft>
                <a:spcPts val="0"/>
              </a:spcAft>
              <a:buClr>
                <a:srgbClr val="FD6D08"/>
              </a:buClr>
              <a:buFont typeface="Arial"/>
              <a:buNone/>
              <a:defRPr sz="2200" b="1" i="0" u="none" strike="noStrike" cap="none">
                <a:solidFill>
                  <a:srgbClr val="FD6D08"/>
                </a:solidFill>
                <a:latin typeface="Proxima Nova"/>
                <a:ea typeface="Proxima Nova"/>
                <a:cs typeface="Proxima Nova"/>
                <a:sym typeface="Proxima Nova"/>
              </a:defRPr>
            </a:lvl1pPr>
            <a:lvl2pPr marL="832104" marR="0" lvl="1" indent="78232" algn="l" rtl="0">
              <a:lnSpc>
                <a:spcPct val="100000"/>
              </a:lnSpc>
              <a:spcBef>
                <a:spcPts val="627"/>
              </a:spcBef>
              <a:spcAft>
                <a:spcPts val="0"/>
              </a:spcAft>
              <a:buClr>
                <a:schemeClr val="dk1"/>
              </a:buClr>
              <a:buSzPct val="100000"/>
              <a:buFont typeface="Arial"/>
              <a:buChar char="–"/>
              <a:defRPr sz="3200" b="0" i="0" u="none" strike="noStrike" cap="none">
                <a:solidFill>
                  <a:schemeClr val="dk1"/>
                </a:solidFill>
                <a:latin typeface="Helvetica Neue"/>
                <a:ea typeface="Helvetica Neue"/>
                <a:cs typeface="Helvetica Neue"/>
                <a:sym typeface="Helvetica Neue"/>
              </a:defRPr>
            </a:lvl2pPr>
            <a:lvl3pPr marL="1280160" marR="0" lvl="2" indent="85344" algn="l" rtl="0">
              <a:lnSpc>
                <a:spcPct val="100000"/>
              </a:lnSpc>
              <a:spcBef>
                <a:spcPts val="538"/>
              </a:spcBef>
              <a:spcAft>
                <a:spcPts val="0"/>
              </a:spcAft>
              <a:buClr>
                <a:schemeClr val="dk1"/>
              </a:buClr>
              <a:buSzPct val="100000"/>
              <a:buFont typeface="Arial"/>
              <a:buChar char="•"/>
              <a:defRPr sz="2700" b="0" i="0" u="none" strike="noStrike" cap="none">
                <a:solidFill>
                  <a:schemeClr val="dk1"/>
                </a:solidFill>
                <a:latin typeface="Helvetica Neue"/>
                <a:ea typeface="Helvetica Neue"/>
                <a:cs typeface="Helvetica Neue"/>
                <a:sym typeface="Helvetica Neue"/>
              </a:defRPr>
            </a:lvl3pPr>
            <a:lvl4pPr marL="1792224" marR="0" lvl="3"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Helvetica Neue"/>
                <a:ea typeface="Helvetica Neue"/>
                <a:cs typeface="Helvetica Neue"/>
                <a:sym typeface="Helvetica Neue"/>
              </a:defRPr>
            </a:lvl4pPr>
            <a:lvl5pPr marL="2304288" marR="0" lvl="4"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Helvetica Neue"/>
                <a:ea typeface="Helvetica Neue"/>
                <a:cs typeface="Helvetica Neue"/>
                <a:sym typeface="Helvetica Neue"/>
              </a:defRPr>
            </a:lvl5pPr>
            <a:lvl6pPr marL="2816352" marR="0" lvl="5"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Times New Roman"/>
                <a:ea typeface="Times New Roman"/>
                <a:cs typeface="Times New Roman"/>
                <a:sym typeface="Times New Roman"/>
              </a:defRPr>
            </a:lvl6pPr>
            <a:lvl7pPr marL="3328416" marR="0" lvl="6"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Times New Roman"/>
                <a:ea typeface="Times New Roman"/>
                <a:cs typeface="Times New Roman"/>
                <a:sym typeface="Times New Roman"/>
              </a:defRPr>
            </a:lvl7pPr>
            <a:lvl8pPr marL="3840480" marR="0" lvl="7"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Times New Roman"/>
                <a:ea typeface="Times New Roman"/>
                <a:cs typeface="Times New Roman"/>
                <a:sym typeface="Times New Roman"/>
              </a:defRPr>
            </a:lvl8pPr>
            <a:lvl9pPr marL="4352544" marR="0" lvl="8"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Times New Roman"/>
                <a:ea typeface="Times New Roman"/>
                <a:cs typeface="Times New Roman"/>
                <a:sym typeface="Times New Roman"/>
              </a:defRPr>
            </a:lvl9pPr>
          </a:lstStyle>
          <a:p>
            <a:endParaRPr/>
          </a:p>
        </p:txBody>
      </p:sp>
      <p:sp>
        <p:nvSpPr>
          <p:cNvPr id="20" name="Shape 20"/>
          <p:cNvSpPr txBox="1">
            <a:spLocks noGrp="1"/>
          </p:cNvSpPr>
          <p:nvPr>
            <p:ph type="body" idx="3"/>
          </p:nvPr>
        </p:nvSpPr>
        <p:spPr>
          <a:xfrm>
            <a:off x="467031" y="1837316"/>
            <a:ext cx="8234516" cy="1785104"/>
          </a:xfrm>
          <a:prstGeom prst="rect">
            <a:avLst/>
          </a:prstGeom>
          <a:noFill/>
          <a:ln>
            <a:noFill/>
          </a:ln>
        </p:spPr>
        <p:txBody>
          <a:bodyPr lIns="102396" tIns="102396" rIns="102396" bIns="102396" anchor="t" anchorCtr="0"/>
          <a:lstStyle>
            <a:lvl1pPr marL="0" marR="0" lvl="0" indent="0" algn="l" rtl="0">
              <a:lnSpc>
                <a:spcPct val="100000"/>
              </a:lnSpc>
              <a:spcBef>
                <a:spcPts val="358"/>
              </a:spcBef>
              <a:spcAft>
                <a:spcPts val="0"/>
              </a:spcAft>
              <a:buClr>
                <a:srgbClr val="373B43"/>
              </a:buClr>
              <a:buFont typeface="Arial"/>
              <a:buNone/>
              <a:defRPr sz="1800" b="0" i="0" u="none" strike="noStrike" cap="none">
                <a:solidFill>
                  <a:srgbClr val="373B43"/>
                </a:solidFill>
                <a:latin typeface="Proxima Nova"/>
                <a:ea typeface="Proxima Nova"/>
                <a:cs typeface="Proxima Nova"/>
                <a:sym typeface="Proxima Nova"/>
              </a:defRPr>
            </a:lvl1pPr>
            <a:lvl2pPr marL="832104" marR="0" lvl="1" indent="-92456" algn="l" rtl="0">
              <a:lnSpc>
                <a:spcPct val="100000"/>
              </a:lnSpc>
              <a:spcBef>
                <a:spcPts val="358"/>
              </a:spcBef>
              <a:spcAft>
                <a:spcPts val="0"/>
              </a:spcAft>
              <a:buClr>
                <a:schemeClr val="dk1"/>
              </a:buClr>
              <a:buSzPct val="100000"/>
              <a:buFont typeface="Arial"/>
              <a:buChar char="–"/>
              <a:defRPr sz="1800" b="0" i="0" u="none" strike="noStrike" cap="none">
                <a:solidFill>
                  <a:schemeClr val="dk1"/>
                </a:solidFill>
                <a:latin typeface="Helvetica Neue"/>
                <a:ea typeface="Helvetica Neue"/>
                <a:cs typeface="Helvetica Neue"/>
                <a:sym typeface="Helvetica Neue"/>
              </a:defRPr>
            </a:lvl2pPr>
            <a:lvl3pPr marL="1280160" marR="0" lvl="2" indent="-28448" algn="l" rtl="0">
              <a:lnSpc>
                <a:spcPct val="100000"/>
              </a:lnSpc>
              <a:spcBef>
                <a:spcPts val="448"/>
              </a:spcBef>
              <a:spcAft>
                <a:spcPts val="0"/>
              </a:spcAft>
              <a:buClr>
                <a:srgbClr val="FD6D08"/>
              </a:buClr>
              <a:buSzPct val="80000"/>
              <a:buFont typeface="Arial"/>
              <a:buChar char="•"/>
              <a:defRPr sz="2200" b="0" i="0" u="none" strike="noStrike" cap="none">
                <a:solidFill>
                  <a:schemeClr val="lt1"/>
                </a:solidFill>
                <a:latin typeface="Proxima Nova"/>
                <a:ea typeface="Proxima Nova"/>
                <a:cs typeface="Proxima Nova"/>
                <a:sym typeface="Proxima Nova"/>
              </a:defRPr>
            </a:lvl3pPr>
            <a:lvl4pPr marL="1792224" marR="0" lvl="3" indent="-28448" algn="l" rtl="0">
              <a:lnSpc>
                <a:spcPct val="100000"/>
              </a:lnSpc>
              <a:spcBef>
                <a:spcPts val="448"/>
              </a:spcBef>
              <a:spcAft>
                <a:spcPts val="0"/>
              </a:spcAft>
              <a:buClr>
                <a:srgbClr val="FD6D08"/>
              </a:buClr>
              <a:buSzPct val="80000"/>
              <a:buFont typeface="Arial"/>
              <a:buChar char="•"/>
              <a:defRPr sz="2200" b="0" i="0" u="none" strike="noStrike" cap="none">
                <a:solidFill>
                  <a:schemeClr val="lt1"/>
                </a:solidFill>
                <a:latin typeface="Proxima Nova"/>
                <a:ea typeface="Proxima Nova"/>
                <a:cs typeface="Proxima Nova"/>
                <a:sym typeface="Proxima Nova"/>
              </a:defRPr>
            </a:lvl4pPr>
            <a:lvl5pPr marL="2304288" marR="0" lvl="4"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Helvetica Neue"/>
                <a:ea typeface="Helvetica Neue"/>
                <a:cs typeface="Helvetica Neue"/>
                <a:sym typeface="Helvetica Neue"/>
              </a:defRPr>
            </a:lvl5pPr>
            <a:lvl6pPr marL="2816352" marR="0" lvl="5"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Times New Roman"/>
                <a:ea typeface="Times New Roman"/>
                <a:cs typeface="Times New Roman"/>
                <a:sym typeface="Times New Roman"/>
              </a:defRPr>
            </a:lvl6pPr>
            <a:lvl7pPr marL="3328416" marR="0" lvl="6"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Times New Roman"/>
                <a:ea typeface="Times New Roman"/>
                <a:cs typeface="Times New Roman"/>
                <a:sym typeface="Times New Roman"/>
              </a:defRPr>
            </a:lvl7pPr>
            <a:lvl8pPr marL="3840480" marR="0" lvl="7"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Times New Roman"/>
                <a:ea typeface="Times New Roman"/>
                <a:cs typeface="Times New Roman"/>
                <a:sym typeface="Times New Roman"/>
              </a:defRPr>
            </a:lvl8pPr>
            <a:lvl9pPr marL="4352544" marR="0" lvl="8" indent="28448" algn="l" rtl="0">
              <a:lnSpc>
                <a:spcPct val="100000"/>
              </a:lnSpc>
              <a:spcBef>
                <a:spcPts val="448"/>
              </a:spcBef>
              <a:spcAft>
                <a:spcPts val="0"/>
              </a:spcAft>
              <a:buClr>
                <a:schemeClr val="dk1"/>
              </a:buClr>
              <a:buSzPct val="100000"/>
              <a:buFont typeface="Arial"/>
              <a:buChar char="•"/>
              <a:defRPr sz="2200" b="0" i="0" u="none" strike="noStrike" cap="none">
                <a:solidFill>
                  <a:schemeClr val="dk1"/>
                </a:solidFill>
                <a:latin typeface="Times New Roman"/>
                <a:ea typeface="Times New Roman"/>
                <a:cs typeface="Times New Roman"/>
                <a:sym typeface="Times New Roman"/>
              </a:defRPr>
            </a:lvl9pPr>
          </a:lstStyle>
          <a:p>
            <a:endParaRPr/>
          </a:p>
        </p:txBody>
      </p:sp>
      <p:sp>
        <p:nvSpPr>
          <p:cNvPr id="21" name="Shape 21"/>
          <p:cNvSpPr/>
          <p:nvPr/>
        </p:nvSpPr>
        <p:spPr>
          <a:xfrm flipH="1">
            <a:off x="3733799" y="4273418"/>
            <a:ext cx="5410200" cy="870079"/>
          </a:xfrm>
          <a:prstGeom prst="rtTriangle">
            <a:avLst/>
          </a:prstGeom>
          <a:solidFill>
            <a:schemeClr val="lt1"/>
          </a:solidFill>
          <a:ln>
            <a:noFill/>
          </a:ln>
        </p:spPr>
        <p:txBody>
          <a:bodyPr lIns="102396" tIns="51184" rIns="102396" bIns="51184" anchor="ctr" anchorCtr="0">
            <a:noAutofit/>
          </a:bodyPr>
          <a:lstStyle/>
          <a:p>
            <a:pPr marL="0" marR="0" lvl="0" indent="0" algn="ctr" rtl="0">
              <a:lnSpc>
                <a:spcPct val="100000"/>
              </a:lnSpc>
              <a:spcBef>
                <a:spcPts val="0"/>
              </a:spcBef>
              <a:spcAft>
                <a:spcPts val="0"/>
              </a:spcAft>
              <a:buClr>
                <a:srgbClr val="000000"/>
              </a:buClr>
              <a:buFont typeface="Arial"/>
              <a:buNone/>
            </a:pPr>
            <a:endParaRPr sz="2000" b="0" i="0" u="none" strike="noStrike" cap="none" dirty="0">
              <a:solidFill>
                <a:schemeClr val="lt1"/>
              </a:solidFill>
              <a:latin typeface="Times New Roman"/>
              <a:ea typeface="Times New Roman"/>
              <a:cs typeface="Times New Roman"/>
              <a:sym typeface="Times New Roman"/>
            </a:endParaRPr>
          </a:p>
        </p:txBody>
      </p:sp>
      <p:sp>
        <p:nvSpPr>
          <p:cNvPr id="22" name="Shape 22"/>
          <p:cNvSpPr/>
          <p:nvPr/>
        </p:nvSpPr>
        <p:spPr>
          <a:xfrm>
            <a:off x="0" y="4629150"/>
            <a:ext cx="7848599" cy="514350"/>
          </a:xfrm>
          <a:prstGeom prst="rtTriangle">
            <a:avLst/>
          </a:prstGeom>
          <a:gradFill>
            <a:gsLst>
              <a:gs pos="0">
                <a:srgbClr val="FD6D08"/>
              </a:gs>
              <a:gs pos="72000">
                <a:srgbClr val="F7941E"/>
              </a:gs>
              <a:gs pos="100000">
                <a:srgbClr val="F7941E"/>
              </a:gs>
            </a:gsLst>
            <a:lin ang="0" scaled="0"/>
          </a:gradFill>
          <a:ln>
            <a:noFill/>
          </a:ln>
        </p:spPr>
        <p:txBody>
          <a:bodyPr lIns="102396" tIns="51184" rIns="102396" bIns="51184" anchor="ctr" anchorCtr="0">
            <a:noAutofit/>
          </a:bodyPr>
          <a:lstStyle/>
          <a:p>
            <a:pPr marL="0" marR="0" lvl="0" indent="0" algn="ctr" rtl="0">
              <a:lnSpc>
                <a:spcPct val="100000"/>
              </a:lnSpc>
              <a:spcBef>
                <a:spcPts val="0"/>
              </a:spcBef>
              <a:spcAft>
                <a:spcPts val="0"/>
              </a:spcAft>
              <a:buClr>
                <a:srgbClr val="000000"/>
              </a:buClr>
              <a:buFont typeface="Arial"/>
              <a:buNone/>
            </a:pPr>
            <a:endParaRPr sz="2000" b="0" i="0" u="none" strike="noStrike" cap="none" dirty="0">
              <a:solidFill>
                <a:schemeClr val="lt1"/>
              </a:solidFill>
              <a:latin typeface="Times New Roman"/>
              <a:ea typeface="Times New Roman"/>
              <a:cs typeface="Times New Roman"/>
              <a:sym typeface="Times New Roman"/>
            </a:endParaRPr>
          </a:p>
        </p:txBody>
      </p:sp>
      <p:pic>
        <p:nvPicPr>
          <p:cNvPr id="23" name="Shape 23"/>
          <p:cNvPicPr preferRelativeResize="0"/>
          <p:nvPr/>
        </p:nvPicPr>
        <p:blipFill rotWithShape="1">
          <a:blip r:embed="rId3">
            <a:alphaModFix/>
          </a:blip>
          <a:srcRect/>
          <a:stretch/>
        </p:blipFill>
        <p:spPr>
          <a:xfrm>
            <a:off x="7848600" y="4409687"/>
            <a:ext cx="1467624" cy="733812"/>
          </a:xfrm>
          <a:prstGeom prst="rect">
            <a:avLst/>
          </a:prstGeom>
          <a:noFill/>
          <a:ln>
            <a:noFill/>
          </a:ln>
        </p:spPr>
      </p:pic>
    </p:spTree>
    <p:extLst>
      <p:ext uri="{BB962C8B-B14F-4D97-AF65-F5344CB8AC3E}">
        <p14:creationId xmlns:p14="http://schemas.microsoft.com/office/powerpoint/2010/main" val="6912761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Section Title">
    <p:bg>
      <p:bgPr>
        <a:blipFill rotWithShape="1">
          <a:blip r:embed="rId2">
            <a:alphaModFix amt="72000"/>
          </a:blip>
          <a:stretch>
            <a:fillRect/>
          </a:stretch>
        </a:blipFill>
        <a:effectLst/>
      </p:bgPr>
    </p:bg>
    <p:spTree>
      <p:nvGrpSpPr>
        <p:cNvPr id="1" name=""/>
        <p:cNvGrpSpPr/>
        <p:nvPr/>
      </p:nvGrpSpPr>
      <p:grpSpPr>
        <a:xfrm>
          <a:off x="0" y="0"/>
          <a:ext cx="0" cy="0"/>
          <a:chOff x="0" y="0"/>
          <a:chExt cx="0" cy="0"/>
        </a:xfrm>
      </p:grpSpPr>
      <p:sp>
        <p:nvSpPr>
          <p:cNvPr id="17" name="Text Placeholder 14"/>
          <p:cNvSpPr>
            <a:spLocks noGrp="1"/>
          </p:cNvSpPr>
          <p:nvPr>
            <p:ph type="body" sz="quarter" idx="10" hasCustomPrompt="1"/>
          </p:nvPr>
        </p:nvSpPr>
        <p:spPr>
          <a:xfrm>
            <a:off x="467032" y="397593"/>
            <a:ext cx="8234516" cy="599395"/>
          </a:xfrm>
        </p:spPr>
        <p:txBody>
          <a:bodyPr wrap="square" lIns="307238" tIns="0" rIns="307238" bIns="0">
            <a:spAutoFit/>
          </a:bodyPr>
          <a:lstStyle>
            <a:lvl1pPr marL="0" indent="0">
              <a:buNone/>
              <a:defRPr sz="4100" b="0" i="0" cap="none">
                <a:solidFill>
                  <a:srgbClr val="373B43"/>
                </a:solidFill>
                <a:latin typeface="Proxima Nova Thin"/>
                <a:cs typeface="Proxima Nova Thin"/>
              </a:defRPr>
            </a:lvl1pPr>
          </a:lstStyle>
          <a:p>
            <a:pPr lvl="0"/>
            <a:r>
              <a:rPr lang="en-US" dirty="0"/>
              <a:t>Click edit Master text style</a:t>
            </a:r>
          </a:p>
        </p:txBody>
      </p:sp>
      <p:sp>
        <p:nvSpPr>
          <p:cNvPr id="18" name="Text Placeholder 14"/>
          <p:cNvSpPr>
            <a:spLocks noGrp="1"/>
          </p:cNvSpPr>
          <p:nvPr>
            <p:ph type="body" sz="quarter" idx="11" hasCustomPrompt="1"/>
          </p:nvPr>
        </p:nvSpPr>
        <p:spPr>
          <a:xfrm>
            <a:off x="467034" y="1168725"/>
            <a:ext cx="8234517" cy="321627"/>
          </a:xfrm>
        </p:spPr>
        <p:txBody>
          <a:bodyPr wrap="square" lIns="307238" tIns="0" rIns="307238" bIns="0">
            <a:spAutoFit/>
          </a:bodyPr>
          <a:lstStyle>
            <a:lvl1pPr marL="0" indent="0">
              <a:buNone/>
              <a:defRPr sz="2200" b="1" i="0" cap="none" baseline="0">
                <a:solidFill>
                  <a:srgbClr val="FD6D08"/>
                </a:solidFill>
                <a:latin typeface="Proxima Nova"/>
              </a:defRPr>
            </a:lvl1pPr>
          </a:lstStyle>
          <a:p>
            <a:pPr lvl="0"/>
            <a:r>
              <a:rPr lang="en-US" dirty="0"/>
              <a:t>Subtitle</a:t>
            </a:r>
          </a:p>
        </p:txBody>
      </p:sp>
      <p:sp>
        <p:nvSpPr>
          <p:cNvPr id="12" name="Right Triangle 11"/>
          <p:cNvSpPr/>
          <p:nvPr userDrawn="1"/>
        </p:nvSpPr>
        <p:spPr>
          <a:xfrm flipH="1">
            <a:off x="3733800" y="4273418"/>
            <a:ext cx="5410200" cy="870081"/>
          </a:xfrm>
          <a:prstGeom prst="rtTriangle">
            <a:avLst/>
          </a:prstGeom>
          <a:solidFill>
            <a:srgbClr val="373B43"/>
          </a:solidFill>
          <a:ln>
            <a:noFill/>
          </a:ln>
          <a:effectLst/>
        </p:spPr>
        <p:style>
          <a:lnRef idx="1">
            <a:schemeClr val="accent1"/>
          </a:lnRef>
          <a:fillRef idx="3">
            <a:schemeClr val="accent1"/>
          </a:fillRef>
          <a:effectRef idx="2">
            <a:schemeClr val="accent1"/>
          </a:effectRef>
          <a:fontRef idx="minor">
            <a:schemeClr val="lt1"/>
          </a:fontRef>
        </p:style>
        <p:txBody>
          <a:bodyPr lIns="102413" tIns="51206" rIns="102413" bIns="51206" rtlCol="0" anchor="ctr"/>
          <a:lstStyle/>
          <a:p>
            <a:pPr algn="ctr"/>
            <a:endParaRPr lang="en-US" dirty="0"/>
          </a:p>
        </p:txBody>
      </p:sp>
      <p:sp>
        <p:nvSpPr>
          <p:cNvPr id="13" name="Right Triangle 12"/>
          <p:cNvSpPr/>
          <p:nvPr userDrawn="1"/>
        </p:nvSpPr>
        <p:spPr>
          <a:xfrm>
            <a:off x="0" y="4629150"/>
            <a:ext cx="7848600" cy="514350"/>
          </a:xfrm>
          <a:prstGeom prst="rtTriangle">
            <a:avLst/>
          </a:prstGeom>
          <a:gradFill flip="none" rotWithShape="1">
            <a:gsLst>
              <a:gs pos="72000">
                <a:srgbClr val="F7941E"/>
              </a:gs>
              <a:gs pos="0">
                <a:srgbClr val="FD6D08"/>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102413" tIns="51206" rIns="102413" bIns="51206" rtlCol="0" anchor="ctr"/>
          <a:lstStyle/>
          <a:p>
            <a:pPr algn="ctr"/>
            <a:endParaRPr lang="en-US" dirty="0"/>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48600" y="4409689"/>
            <a:ext cx="1467624" cy="733812"/>
          </a:xfrm>
          <a:prstGeom prst="rect">
            <a:avLst/>
          </a:prstGeom>
        </p:spPr>
      </p:pic>
      <p:sp>
        <p:nvSpPr>
          <p:cNvPr id="7" name="Text Placeholder 14"/>
          <p:cNvSpPr>
            <a:spLocks noGrp="1"/>
          </p:cNvSpPr>
          <p:nvPr>
            <p:ph type="body" sz="quarter" idx="12" hasCustomPrompt="1"/>
          </p:nvPr>
        </p:nvSpPr>
        <p:spPr>
          <a:xfrm>
            <a:off x="467034" y="1837317"/>
            <a:ext cx="8234517" cy="1710725"/>
          </a:xfrm>
        </p:spPr>
        <p:txBody>
          <a:bodyPr wrap="square" lIns="307238" tIns="0" rIns="307238" bIns="0">
            <a:spAutoFit/>
          </a:bodyPr>
          <a:lstStyle>
            <a:lvl1pPr marL="0" indent="0">
              <a:buFont typeface="Arial"/>
              <a:buNone/>
              <a:defRPr sz="1800" b="0" i="0" cap="none">
                <a:solidFill>
                  <a:srgbClr val="373B43"/>
                </a:solidFill>
                <a:latin typeface="Proxima Nova Regular"/>
                <a:cs typeface="Proxima Nova Regular"/>
              </a:defRPr>
            </a:lvl1pPr>
            <a:lvl2pPr>
              <a:defRPr sz="1800" baseline="0"/>
            </a:lvl2pPr>
            <a:lvl3pPr marL="1280160" indent="-256032">
              <a:buClr>
                <a:srgbClr val="FD6D08"/>
              </a:buClr>
              <a:buSzPct val="80000"/>
              <a:buFont typeface="Arial"/>
              <a:buChar char="•"/>
              <a:defRPr sz="2200">
                <a:latin typeface="Proxima Nova Regular"/>
                <a:cs typeface="Proxima Nova Regular"/>
              </a:defRPr>
            </a:lvl3pPr>
            <a:lvl4pPr marL="1792224" indent="-256032">
              <a:buClr>
                <a:srgbClr val="FD6D08"/>
              </a:buClr>
              <a:buSzPct val="80000"/>
              <a:buFont typeface="Arial"/>
              <a:buChar char="•"/>
              <a:defRPr sz="2200" baseline="0">
                <a:latin typeface="Proxima Nova Regular"/>
                <a:cs typeface="Proxima Nova Regular"/>
              </a:defRPr>
            </a:lvl4pPr>
          </a:lstStyle>
          <a:p>
            <a:pPr lvl="2"/>
            <a:r>
              <a:rPr lang="en-US" dirty="0"/>
              <a:t>Bullet 1</a:t>
            </a:r>
          </a:p>
          <a:p>
            <a:pPr lvl="2"/>
            <a:r>
              <a:rPr lang="en-US" dirty="0"/>
              <a:t>Bullet 2</a:t>
            </a:r>
          </a:p>
          <a:p>
            <a:pPr lvl="2"/>
            <a:r>
              <a:rPr lang="en-US" dirty="0"/>
              <a:t>Bullet 3</a:t>
            </a:r>
          </a:p>
          <a:p>
            <a:pPr lvl="3"/>
            <a:r>
              <a:rPr lang="en-US" dirty="0"/>
              <a:t>Sub Bullet 1</a:t>
            </a:r>
          </a:p>
          <a:p>
            <a:pPr lvl="3"/>
            <a:r>
              <a:rPr lang="en-US" dirty="0"/>
              <a:t>Sub Bullet 2</a:t>
            </a:r>
          </a:p>
        </p:txBody>
      </p:sp>
    </p:spTree>
    <p:extLst>
      <p:ext uri="{BB962C8B-B14F-4D97-AF65-F5344CB8AC3E}">
        <p14:creationId xmlns:p14="http://schemas.microsoft.com/office/powerpoint/2010/main" val="19928846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0" y="1903742"/>
            <a:ext cx="9144000" cy="1033616"/>
          </a:xfrm>
          <a:prstGeom prst="rect">
            <a:avLst/>
          </a:prstGeom>
        </p:spPr>
        <p:txBody>
          <a:bodyPr wrap="square" lIns="960120" tIns="0" rIns="960120" bIns="0" anchor="ctr">
            <a:spAutoFit/>
          </a:bodyPr>
          <a:lstStyle>
            <a:lvl1pPr marL="384493" indent="-384493">
              <a:lnSpc>
                <a:spcPct val="100000"/>
              </a:lnSpc>
              <a:spcBef>
                <a:spcPts val="0"/>
              </a:spcBef>
              <a:spcAft>
                <a:spcPts val="1680"/>
              </a:spcAft>
              <a:buClr>
                <a:srgbClr val="DF6421"/>
              </a:buClr>
              <a:buFont typeface="Arial"/>
              <a:buChar char="•"/>
              <a:defRPr sz="3100" b="0" i="0" baseline="0">
                <a:solidFill>
                  <a:srgbClr val="393D41"/>
                </a:solidFill>
                <a:latin typeface="Proxima Nova Regular"/>
                <a:cs typeface="Proxima Nova Regular"/>
              </a:defRPr>
            </a:lvl1pPr>
            <a:lvl2pPr marL="832327" indent="-320040">
              <a:lnSpc>
                <a:spcPct val="100000"/>
              </a:lnSpc>
              <a:spcBef>
                <a:spcPts val="0"/>
              </a:spcBef>
              <a:spcAft>
                <a:spcPts val="1680"/>
              </a:spcAft>
              <a:buClr>
                <a:srgbClr val="DF6421"/>
              </a:buClr>
              <a:buFont typeface="Arial"/>
              <a:buChar char="•"/>
              <a:defRPr sz="2200" b="0" i="0">
                <a:solidFill>
                  <a:schemeClr val="bg2"/>
                </a:solidFill>
                <a:latin typeface="Proxima Nova Regular"/>
                <a:cs typeface="Proxima Nova Regular"/>
              </a:defRPr>
            </a:lvl2pPr>
            <a:lvl3pPr marL="1280160" indent="-255588">
              <a:buClrTx/>
              <a:buFont typeface="Wingdings" charset="2"/>
              <a:buChar char="§"/>
              <a:defRPr sz="2000" b="0" i="0" baseline="0">
                <a:solidFill>
                  <a:schemeClr val="bg2"/>
                </a:solidFill>
                <a:latin typeface="Proxima Nova Regular"/>
                <a:cs typeface="Proxima Nova Regular"/>
              </a:defRPr>
            </a:lvl3pPr>
            <a:lvl4pPr>
              <a:defRPr sz="1300">
                <a:solidFill>
                  <a:schemeClr val="bg1">
                    <a:lumMod val="75000"/>
                  </a:schemeClr>
                </a:solidFill>
              </a:defRPr>
            </a:lvl4pPr>
            <a:lvl5pPr>
              <a:defRPr sz="1300">
                <a:solidFill>
                  <a:schemeClr val="bg1">
                    <a:lumMod val="75000"/>
                  </a:schemeClr>
                </a:solidFill>
              </a:defRPr>
            </a:lvl5pPr>
            <a:lvl6pPr>
              <a:defRPr sz="1300"/>
            </a:lvl6pPr>
            <a:lvl7pPr>
              <a:defRPr sz="1300"/>
            </a:lvl7pPr>
            <a:lvl8pPr>
              <a:defRPr sz="1300"/>
            </a:lvl8pPr>
            <a:lvl9pPr>
              <a:defRPr sz="1300"/>
            </a:lvl9pPr>
          </a:lstStyle>
          <a:p>
            <a:pPr lvl="0"/>
            <a:r>
              <a:rPr lang="en-US" dirty="0" smtClean="0"/>
              <a:t>Bullet style number 1</a:t>
            </a:r>
          </a:p>
          <a:p>
            <a:pPr lvl="1"/>
            <a:r>
              <a:rPr lang="en-US" dirty="0" smtClean="0"/>
              <a:t>Bullet style number 2</a:t>
            </a:r>
          </a:p>
        </p:txBody>
      </p:sp>
      <p:sp>
        <p:nvSpPr>
          <p:cNvPr id="4" name="Text Placeholder 1"/>
          <p:cNvSpPr>
            <a:spLocks noGrp="1"/>
          </p:cNvSpPr>
          <p:nvPr>
            <p:ph type="body" sz="quarter" idx="10" hasCustomPrompt="1"/>
          </p:nvPr>
        </p:nvSpPr>
        <p:spPr>
          <a:xfrm>
            <a:off x="2089390" y="4771664"/>
            <a:ext cx="6853196" cy="180578"/>
          </a:xfrm>
          <a:prstGeom prst="rect">
            <a:avLst/>
          </a:prstGeom>
        </p:spPr>
        <p:txBody>
          <a:bodyPr anchor="ctr" anchorCtr="0"/>
          <a:lstStyle>
            <a:lvl1pPr marL="0" indent="0" algn="r">
              <a:buFontTx/>
              <a:buNone/>
              <a:defRPr sz="1700" b="1" i="0" cap="all" spc="0" baseline="0">
                <a:solidFill>
                  <a:srgbClr val="D9D9D9"/>
                </a:solidFill>
              </a:defRPr>
            </a:lvl1pPr>
          </a:lstStyle>
          <a:p>
            <a:r>
              <a:rPr lang="en-US" sz="1700" dirty="0" smtClean="0">
                <a:solidFill>
                  <a:schemeClr val="bg2"/>
                </a:solidFill>
              </a:rPr>
              <a:t>Click TO ADD HEADER HERE</a:t>
            </a:r>
            <a:endParaRPr lang="en-US" sz="1700" dirty="0">
              <a:solidFill>
                <a:schemeClr val="bg2"/>
              </a:solidFill>
            </a:endParaRPr>
          </a:p>
        </p:txBody>
      </p:sp>
    </p:spTree>
    <p:extLst>
      <p:ext uri="{BB962C8B-B14F-4D97-AF65-F5344CB8AC3E}">
        <p14:creationId xmlns:p14="http://schemas.microsoft.com/office/powerpoint/2010/main" val="38770331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Screen Photo">
    <p:spTree>
      <p:nvGrpSpPr>
        <p:cNvPr id="1" name=""/>
        <p:cNvGrpSpPr/>
        <p:nvPr/>
      </p:nvGrpSpPr>
      <p:grpSpPr>
        <a:xfrm>
          <a:off x="0" y="0"/>
          <a:ext cx="0" cy="0"/>
          <a:chOff x="0" y="0"/>
          <a:chExt cx="0" cy="0"/>
        </a:xfrm>
      </p:grpSpPr>
      <p:sp>
        <p:nvSpPr>
          <p:cNvPr id="3" name="Picture Placeholder 2"/>
          <p:cNvSpPr>
            <a:spLocks noGrp="1"/>
          </p:cNvSpPr>
          <p:nvPr>
            <p:ph type="pic" sz="quarter" idx="47" hasCustomPrompt="1"/>
          </p:nvPr>
        </p:nvSpPr>
        <p:spPr>
          <a:xfrm>
            <a:off x="0" y="1"/>
            <a:ext cx="9144000" cy="4634508"/>
          </a:xfrm>
          <a:prstGeom prst="rect">
            <a:avLst/>
          </a:prstGeom>
        </p:spPr>
        <p:txBody>
          <a:bodyPr vert="horz" lIns="64008" tIns="32004" rIns="64008" bIns="32004" anchor="ctr"/>
          <a:lstStyle>
            <a:lvl1pPr marL="0" indent="0" algn="ctr">
              <a:buNone/>
              <a:defRPr sz="2500">
                <a:solidFill>
                  <a:schemeClr val="bg1"/>
                </a:solidFill>
              </a:defRPr>
            </a:lvl1pPr>
          </a:lstStyle>
          <a:p>
            <a:r>
              <a:rPr lang="en-US" dirty="0" smtClean="0"/>
              <a:t>Insert photo here</a:t>
            </a:r>
            <a:endParaRPr lang="en-US" dirty="0"/>
          </a:p>
        </p:txBody>
      </p:sp>
      <p:sp>
        <p:nvSpPr>
          <p:cNvPr id="6" name="Text Placeholder 1"/>
          <p:cNvSpPr>
            <a:spLocks noGrp="1"/>
          </p:cNvSpPr>
          <p:nvPr>
            <p:ph type="body" sz="quarter" idx="10" hasCustomPrompt="1"/>
          </p:nvPr>
        </p:nvSpPr>
        <p:spPr>
          <a:xfrm>
            <a:off x="2089390" y="4771664"/>
            <a:ext cx="6853196" cy="180578"/>
          </a:xfrm>
          <a:prstGeom prst="rect">
            <a:avLst/>
          </a:prstGeom>
        </p:spPr>
        <p:txBody>
          <a:bodyPr lIns="64008" tIns="32004" rIns="64008" bIns="32004" anchor="ctr" anchorCtr="0"/>
          <a:lstStyle>
            <a:lvl1pPr marL="0" indent="0" algn="r">
              <a:buFontTx/>
              <a:buNone/>
              <a:defRPr sz="1700" b="1" i="0" cap="all" spc="0" baseline="0">
                <a:solidFill>
                  <a:srgbClr val="D9D9D9"/>
                </a:solidFill>
              </a:defRPr>
            </a:lvl1pPr>
          </a:lstStyle>
          <a:p>
            <a:r>
              <a:rPr lang="en-US" sz="1700" dirty="0" smtClean="0">
                <a:solidFill>
                  <a:schemeClr val="bg2"/>
                </a:solidFill>
              </a:rPr>
              <a:t>Insert slide title here</a:t>
            </a:r>
            <a:endParaRPr lang="en-US" sz="1700" dirty="0">
              <a:solidFill>
                <a:schemeClr val="bg2"/>
              </a:solidFill>
            </a:endParaRPr>
          </a:p>
        </p:txBody>
      </p:sp>
    </p:spTree>
    <p:extLst>
      <p:ext uri="{BB962C8B-B14F-4D97-AF65-F5344CB8AC3E}">
        <p14:creationId xmlns:p14="http://schemas.microsoft.com/office/powerpoint/2010/main" val="376443850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ixels Only">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97951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End">
    <p:bg>
      <p:bgPr>
        <a:solidFill>
          <a:schemeClr val="bg1"/>
        </a:solidFill>
        <a:effectLst/>
      </p:bgPr>
    </p:bg>
    <p:spTree>
      <p:nvGrpSpPr>
        <p:cNvPr id="1" name=""/>
        <p:cNvGrpSpPr/>
        <p:nvPr/>
      </p:nvGrpSpPr>
      <p:grpSpPr>
        <a:xfrm>
          <a:off x="0" y="0"/>
          <a:ext cx="0" cy="0"/>
          <a:chOff x="0" y="0"/>
          <a:chExt cx="0" cy="0"/>
        </a:xfrm>
      </p:grpSpPr>
      <p:pic>
        <p:nvPicPr>
          <p:cNvPr id="10" name="Picture 9" descr="workfront-logo-vertical.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90739" y="1421130"/>
            <a:ext cx="4962525" cy="2301240"/>
          </a:xfrm>
          <a:prstGeom prst="rect">
            <a:avLst/>
          </a:prstGeom>
        </p:spPr>
      </p:pic>
    </p:spTree>
    <p:extLst>
      <p:ext uri="{BB962C8B-B14F-4D97-AF65-F5344CB8AC3E}">
        <p14:creationId xmlns:p14="http://schemas.microsoft.com/office/powerpoint/2010/main" val="238415027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ain Title Slide">
    <p:spTree>
      <p:nvGrpSpPr>
        <p:cNvPr id="1" name=""/>
        <p:cNvGrpSpPr/>
        <p:nvPr/>
      </p:nvGrpSpPr>
      <p:grpSpPr>
        <a:xfrm>
          <a:off x="0" y="0"/>
          <a:ext cx="0" cy="0"/>
          <a:chOff x="0" y="0"/>
          <a:chExt cx="0" cy="0"/>
        </a:xfrm>
      </p:grpSpPr>
      <p:sp>
        <p:nvSpPr>
          <p:cNvPr id="5" name="Rectangle 4"/>
          <p:cNvSpPr/>
          <p:nvPr userDrawn="1"/>
        </p:nvSpPr>
        <p:spPr bwMode="auto">
          <a:xfrm>
            <a:off x="0" y="3402096"/>
            <a:ext cx="9144000" cy="1703070"/>
          </a:xfrm>
          <a:prstGeom prst="rect">
            <a:avLst/>
          </a:prstGeom>
          <a:solidFill>
            <a:schemeClr val="tx1">
              <a:lumMod val="85000"/>
              <a:lumOff val="15000"/>
            </a:schemeClr>
          </a:solidFill>
          <a:ln w="9525" cap="flat" cmpd="sng" algn="ctr">
            <a:noFill/>
            <a:prstDash val="solid"/>
            <a:round/>
            <a:headEnd type="none" w="med" len="med"/>
            <a:tailEnd type="none" w="med" len="med"/>
          </a:ln>
          <a:effectLst/>
        </p:spPr>
        <p:txBody>
          <a:bodyPr vert="horz" wrap="square" lIns="64008" tIns="32004" rIns="64008" bIns="32004" numCol="1" rtlCol="0" anchor="t" anchorCtr="0" compatLnSpc="1">
            <a:prstTxWarp prst="textNoShape">
              <a:avLst/>
            </a:prstTxWarp>
          </a:bodyPr>
          <a:lstStyle/>
          <a:p>
            <a:pPr marL="0" marR="0" indent="0" algn="l" defTabSz="640080" rtl="0" eaLnBrk="1" fontAlgn="base" latinLnBrk="0" hangingPunct="1">
              <a:lnSpc>
                <a:spcPct val="100000"/>
              </a:lnSpc>
              <a:spcBef>
                <a:spcPct val="0"/>
              </a:spcBef>
              <a:spcAft>
                <a:spcPct val="0"/>
              </a:spcAft>
              <a:buClrTx/>
              <a:buSzTx/>
              <a:buFontTx/>
              <a:buNone/>
              <a:tabLst/>
            </a:pPr>
            <a:endParaRPr kumimoji="0" lang="en-US" sz="1700" b="0" i="0" u="none" strike="noStrike" cap="none" normalizeH="0" baseline="0">
              <a:ln>
                <a:noFill/>
              </a:ln>
              <a:solidFill>
                <a:schemeClr val="tx1"/>
              </a:solidFill>
              <a:effectLst/>
              <a:latin typeface="Arial" pitchFamily="-72" charset="0"/>
              <a:ea typeface="ＭＳ Ｐゴシック" pitchFamily="-72" charset="-128"/>
              <a:cs typeface="ＭＳ Ｐゴシック" pitchFamily="-72" charset="-128"/>
            </a:endParaRPr>
          </a:p>
        </p:txBody>
      </p:sp>
      <p:sp>
        <p:nvSpPr>
          <p:cNvPr id="6" name="Title 1"/>
          <p:cNvSpPr>
            <a:spLocks noGrp="1"/>
          </p:cNvSpPr>
          <p:nvPr>
            <p:ph type="title" hasCustomPrompt="1"/>
          </p:nvPr>
        </p:nvSpPr>
        <p:spPr>
          <a:xfrm>
            <a:off x="0" y="3379652"/>
            <a:ext cx="9144000" cy="615553"/>
          </a:xfrm>
          <a:prstGeom prst="rect">
            <a:avLst/>
          </a:prstGeom>
          <a:noFill/>
        </p:spPr>
        <p:txBody>
          <a:bodyPr wrap="square" lIns="960120" tIns="0" rIns="960120" bIns="0" anchor="b" anchorCtr="0">
            <a:spAutoFit/>
          </a:bodyPr>
          <a:lstStyle>
            <a:lvl1pPr marL="0" indent="0" algn="l">
              <a:lnSpc>
                <a:spcPts val="4760"/>
              </a:lnSpc>
              <a:spcBef>
                <a:spcPts val="0"/>
              </a:spcBef>
              <a:spcAft>
                <a:spcPts val="0"/>
              </a:spcAft>
              <a:defRPr sz="3800" b="0" i="0" cap="all">
                <a:solidFill>
                  <a:srgbClr val="FFFFFF"/>
                </a:solidFill>
                <a:latin typeface="Proxima Nova Extrabld"/>
                <a:cs typeface="Proxima Nova Extrabld"/>
              </a:defRPr>
            </a:lvl1pPr>
          </a:lstStyle>
          <a:p>
            <a:r>
              <a:rPr lang="en-US" dirty="0" smtClean="0"/>
              <a:t>INSERT PRESO TITLE HERE</a:t>
            </a:r>
            <a:endParaRPr lang="en-US" dirty="0"/>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02500" y="801923"/>
            <a:ext cx="953448" cy="295898"/>
          </a:xfrm>
          <a:prstGeom prst="rect">
            <a:avLst/>
          </a:prstGeom>
        </p:spPr>
      </p:pic>
    </p:spTree>
    <p:extLst>
      <p:ext uri="{BB962C8B-B14F-4D97-AF65-F5344CB8AC3E}">
        <p14:creationId xmlns:p14="http://schemas.microsoft.com/office/powerpoint/2010/main" val="338428363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Full Page Bulleted Lis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0" y="2094308"/>
            <a:ext cx="9144000" cy="652486"/>
          </a:xfrm>
          <a:prstGeom prst="rect">
            <a:avLst/>
          </a:prstGeom>
        </p:spPr>
        <p:txBody>
          <a:bodyPr wrap="square" lIns="960120" tIns="0" rIns="960120" bIns="0" anchor="ctr">
            <a:spAutoFit/>
          </a:bodyPr>
          <a:lstStyle>
            <a:lvl1pPr marL="384493" indent="-384493">
              <a:buClr>
                <a:schemeClr val="accent1"/>
              </a:buClr>
              <a:buFont typeface="Arial"/>
              <a:buChar char="•"/>
              <a:defRPr sz="2200" b="0" i="0" baseline="0">
                <a:solidFill>
                  <a:srgbClr val="FFFFFF"/>
                </a:solidFill>
                <a:latin typeface="Proxima Nova Regular"/>
                <a:cs typeface="Proxima Nova Regular"/>
              </a:defRPr>
            </a:lvl1pPr>
            <a:lvl2pPr marL="832327" indent="-320040">
              <a:buClr>
                <a:schemeClr val="accent1"/>
              </a:buClr>
              <a:buFont typeface="Arial"/>
              <a:buChar char="•"/>
              <a:defRPr sz="1700" b="0" i="0">
                <a:solidFill>
                  <a:schemeClr val="bg1"/>
                </a:solidFill>
                <a:latin typeface="Proxima Nova Regular"/>
                <a:cs typeface="Proxima Nova Regular"/>
              </a:defRPr>
            </a:lvl2pPr>
            <a:lvl3pPr marL="1280160" indent="-255588">
              <a:buClrTx/>
              <a:buFont typeface="Wingdings" charset="2"/>
              <a:buChar char="§"/>
              <a:defRPr sz="2000" b="0" i="0" baseline="0">
                <a:solidFill>
                  <a:schemeClr val="bg2"/>
                </a:solidFill>
                <a:latin typeface="Proxima Nova Regular"/>
                <a:cs typeface="Proxima Nova Regular"/>
              </a:defRPr>
            </a:lvl3pPr>
            <a:lvl4pPr>
              <a:defRPr sz="1300">
                <a:solidFill>
                  <a:schemeClr val="bg1">
                    <a:lumMod val="75000"/>
                  </a:schemeClr>
                </a:solidFill>
              </a:defRPr>
            </a:lvl4pPr>
            <a:lvl5pPr>
              <a:defRPr sz="1300">
                <a:solidFill>
                  <a:schemeClr val="bg1">
                    <a:lumMod val="75000"/>
                  </a:schemeClr>
                </a:solidFill>
              </a:defRPr>
            </a:lvl5pPr>
            <a:lvl6pPr>
              <a:defRPr sz="1300"/>
            </a:lvl6pPr>
            <a:lvl7pPr>
              <a:defRPr sz="1300"/>
            </a:lvl7pPr>
            <a:lvl8pPr>
              <a:defRPr sz="1300"/>
            </a:lvl8pPr>
            <a:lvl9pPr>
              <a:defRPr sz="1300"/>
            </a:lvl9pPr>
          </a:lstStyle>
          <a:p>
            <a:pPr lvl="0"/>
            <a:r>
              <a:rPr lang="en-US" dirty="0" smtClean="0"/>
              <a:t>Bullet style number 1</a:t>
            </a:r>
          </a:p>
          <a:p>
            <a:pPr lvl="1"/>
            <a:r>
              <a:rPr lang="en-US" dirty="0" smtClean="0"/>
              <a:t>Bullet style number 2</a:t>
            </a:r>
          </a:p>
        </p:txBody>
      </p:sp>
      <p:sp>
        <p:nvSpPr>
          <p:cNvPr id="5" name="Text Placeholder 2"/>
          <p:cNvSpPr>
            <a:spLocks noGrp="1"/>
          </p:cNvSpPr>
          <p:nvPr>
            <p:ph type="body" sz="quarter" idx="10" hasCustomPrompt="1"/>
          </p:nvPr>
        </p:nvSpPr>
        <p:spPr>
          <a:xfrm>
            <a:off x="233165" y="4783337"/>
            <a:ext cx="8709422" cy="180578"/>
          </a:xfrm>
          <a:prstGeom prst="rect">
            <a:avLst/>
          </a:prstGeom>
        </p:spPr>
        <p:txBody>
          <a:bodyPr vert="horz" lIns="0" tIns="0" rIns="0" bIns="0" anchor="ctr"/>
          <a:lstStyle>
            <a:lvl1pPr marL="0" indent="0" algn="r">
              <a:spcBef>
                <a:spcPts val="0"/>
              </a:spcBef>
              <a:buFontTx/>
              <a:buNone/>
              <a:defRPr sz="1400" b="1" i="0" cap="all" spc="35">
                <a:solidFill>
                  <a:schemeClr val="tx1">
                    <a:lumMod val="50000"/>
                    <a:lumOff val="50000"/>
                  </a:schemeClr>
                </a:solidFill>
              </a:defRPr>
            </a:lvl1pPr>
            <a:lvl2pPr marL="512287" indent="0">
              <a:buFontTx/>
              <a:buNone/>
              <a:defRPr sz="1400"/>
            </a:lvl2pPr>
            <a:lvl3pPr marL="1024573" indent="0">
              <a:buFontTx/>
              <a:buNone/>
              <a:defRPr sz="1400"/>
            </a:lvl3pPr>
            <a:lvl4pPr marL="1535747" indent="0">
              <a:buFontTx/>
              <a:buNone/>
              <a:defRPr sz="1400"/>
            </a:lvl4pPr>
            <a:lvl5pPr marL="2048033" indent="0">
              <a:buFontTx/>
              <a:buNone/>
              <a:defRPr sz="1400"/>
            </a:lvl5pPr>
          </a:lstStyle>
          <a:p>
            <a:pPr lvl="0"/>
            <a:r>
              <a:rPr lang="en-US" dirty="0" smtClean="0"/>
              <a:t>Insert Slide Title Here</a:t>
            </a:r>
          </a:p>
        </p:txBody>
      </p:sp>
    </p:spTree>
    <p:extLst>
      <p:ext uri="{BB962C8B-B14F-4D97-AF65-F5344CB8AC3E}">
        <p14:creationId xmlns:p14="http://schemas.microsoft.com/office/powerpoint/2010/main" val="3474192688"/>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Pinstripe foreground divider">
    <p:spTree>
      <p:nvGrpSpPr>
        <p:cNvPr id="1" name=""/>
        <p:cNvGrpSpPr/>
        <p:nvPr/>
      </p:nvGrpSpPr>
      <p:grpSpPr>
        <a:xfrm>
          <a:off x="0" y="0"/>
          <a:ext cx="0" cy="0"/>
          <a:chOff x="0" y="0"/>
          <a:chExt cx="0" cy="0"/>
        </a:xfrm>
      </p:grpSpPr>
      <p:sp>
        <p:nvSpPr>
          <p:cNvPr id="12" name="Rectangle 11"/>
          <p:cNvSpPr/>
          <p:nvPr/>
        </p:nvSpPr>
        <p:spPr>
          <a:xfrm>
            <a:off x="220665" y="231775"/>
            <a:ext cx="8702675" cy="465931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2413" tIns="51206" rIns="102413" bIns="51206" rtlCol="0" anchor="ctr"/>
          <a:lstStyle/>
          <a:p>
            <a:pPr algn="ctr"/>
            <a:endParaRPr lang="en-US"/>
          </a:p>
        </p:txBody>
      </p:sp>
      <p:sp>
        <p:nvSpPr>
          <p:cNvPr id="13" name="Rectangle 12"/>
          <p:cNvSpPr/>
          <p:nvPr/>
        </p:nvSpPr>
        <p:spPr>
          <a:xfrm>
            <a:off x="0" y="0"/>
            <a:ext cx="9144000" cy="5143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2413" tIns="51206" rIns="102413" bIns="51206" rtlCol="0" anchor="ctr"/>
          <a:lstStyle/>
          <a:p>
            <a:pPr algn="ctr"/>
            <a:endParaRPr lang="en-US"/>
          </a:p>
        </p:txBody>
      </p:sp>
      <p:pic>
        <p:nvPicPr>
          <p:cNvPr id="14" name="Picture 13"/>
          <p:cNvPicPr>
            <a:picLocks noChangeAspect="1"/>
          </p:cNvPicPr>
          <p:nvPr/>
        </p:nvPicPr>
        <p:blipFill rotWithShape="1">
          <a:blip r:embed="rId2"/>
          <a:srcRect l="2417" t="4507" r="2240" b="4907"/>
          <a:stretch/>
        </p:blipFill>
        <p:spPr>
          <a:xfrm>
            <a:off x="220664" y="231775"/>
            <a:ext cx="8702674" cy="4659314"/>
          </a:xfrm>
          <a:prstGeom prst="rect">
            <a:avLst/>
          </a:prstGeom>
        </p:spPr>
      </p:pic>
      <p:sp>
        <p:nvSpPr>
          <p:cNvPr id="2" name="Title 1"/>
          <p:cNvSpPr>
            <a:spLocks noGrp="1"/>
          </p:cNvSpPr>
          <p:nvPr>
            <p:ph type="ctrTitle"/>
          </p:nvPr>
        </p:nvSpPr>
        <p:spPr>
          <a:xfrm>
            <a:off x="685800" y="1597820"/>
            <a:ext cx="7772400" cy="1102519"/>
          </a:xfrm>
        </p:spPr>
        <p:txBody>
          <a:bodyPr/>
          <a:lstStyle>
            <a:lvl1pPr>
              <a:defRPr>
                <a:solidFill>
                  <a:srgbClr val="000000"/>
                </a:solidFill>
              </a:defRPr>
            </a:lvl1pPr>
          </a:lstStyle>
          <a:p>
            <a:r>
              <a:rPr lang="en-US" smtClean="0"/>
              <a:t>Click to edit Master title style</a:t>
            </a:r>
            <a:endParaRPr lang="en-US"/>
          </a:p>
        </p:txBody>
      </p:sp>
      <p:sp>
        <p:nvSpPr>
          <p:cNvPr id="3" name="Subtitle 2"/>
          <p:cNvSpPr>
            <a:spLocks noGrp="1"/>
          </p:cNvSpPr>
          <p:nvPr>
            <p:ph type="subTitle" idx="1"/>
          </p:nvPr>
        </p:nvSpPr>
        <p:spPr>
          <a:xfrm>
            <a:off x="699247" y="2742576"/>
            <a:ext cx="6400800" cy="1314450"/>
          </a:xfrm>
        </p:spPr>
        <p:txBody>
          <a:bodyPr/>
          <a:lstStyle>
            <a:lvl1pPr marL="0" indent="0" algn="l">
              <a:buNone/>
              <a:defRPr>
                <a:solidFill>
                  <a:srgbClr val="000000"/>
                </a:solidFill>
              </a:defRPr>
            </a:lvl1pPr>
            <a:lvl2pPr marL="512064" indent="0" algn="ctr">
              <a:buNone/>
              <a:defRPr>
                <a:solidFill>
                  <a:schemeClr val="tx1">
                    <a:tint val="75000"/>
                  </a:schemeClr>
                </a:solidFill>
              </a:defRPr>
            </a:lvl2pPr>
            <a:lvl3pPr marL="1024128" indent="0" algn="ctr">
              <a:buNone/>
              <a:defRPr>
                <a:solidFill>
                  <a:schemeClr val="tx1">
                    <a:tint val="75000"/>
                  </a:schemeClr>
                </a:solidFill>
              </a:defRPr>
            </a:lvl3pPr>
            <a:lvl4pPr marL="1536192" indent="0" algn="ctr">
              <a:buNone/>
              <a:defRPr>
                <a:solidFill>
                  <a:schemeClr val="tx1">
                    <a:tint val="75000"/>
                  </a:schemeClr>
                </a:solidFill>
              </a:defRPr>
            </a:lvl4pPr>
            <a:lvl5pPr marL="2048256" indent="0" algn="ctr">
              <a:buNone/>
              <a:defRPr>
                <a:solidFill>
                  <a:schemeClr val="tx1">
                    <a:tint val="75000"/>
                  </a:schemeClr>
                </a:solidFill>
              </a:defRPr>
            </a:lvl5pPr>
            <a:lvl6pPr marL="2560320" indent="0" algn="ctr">
              <a:buNone/>
              <a:defRPr>
                <a:solidFill>
                  <a:schemeClr val="tx1">
                    <a:tint val="75000"/>
                  </a:schemeClr>
                </a:solidFill>
              </a:defRPr>
            </a:lvl6pPr>
            <a:lvl7pPr marL="3072384" indent="0" algn="ctr">
              <a:buNone/>
              <a:defRPr>
                <a:solidFill>
                  <a:schemeClr val="tx1">
                    <a:tint val="75000"/>
                  </a:schemeClr>
                </a:solidFill>
              </a:defRPr>
            </a:lvl7pPr>
            <a:lvl8pPr marL="3584448" indent="0" algn="ctr">
              <a:buNone/>
              <a:defRPr>
                <a:solidFill>
                  <a:schemeClr val="tx1">
                    <a:tint val="75000"/>
                  </a:schemeClr>
                </a:solidFill>
              </a:defRPr>
            </a:lvl8pPr>
            <a:lvl9pPr marL="4096512"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1227063718"/>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Pinstripe background divider">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0" y="0"/>
            <a:ext cx="9127812" cy="5143500"/>
          </a:xfrm>
          <a:prstGeom prst="rect">
            <a:avLst/>
          </a:prstGeom>
        </p:spPr>
      </p:pic>
      <p:sp>
        <p:nvSpPr>
          <p:cNvPr id="12" name="Rectangle 11"/>
          <p:cNvSpPr/>
          <p:nvPr/>
        </p:nvSpPr>
        <p:spPr>
          <a:xfrm>
            <a:off x="220665" y="231775"/>
            <a:ext cx="8702675" cy="465931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2413" tIns="51206" rIns="102413" bIns="51206" rtlCol="0" anchor="ctr"/>
          <a:lstStyle/>
          <a:p>
            <a:pPr algn="ctr"/>
            <a:endParaRPr lang="en-US"/>
          </a:p>
        </p:txBody>
      </p:sp>
      <p:sp>
        <p:nvSpPr>
          <p:cNvPr id="2" name="Title 1"/>
          <p:cNvSpPr>
            <a:spLocks noGrp="1"/>
          </p:cNvSpPr>
          <p:nvPr>
            <p:ph type="ctrTitle"/>
          </p:nvPr>
        </p:nvSpPr>
        <p:spPr>
          <a:xfrm>
            <a:off x="685800" y="1597820"/>
            <a:ext cx="7772400" cy="1102519"/>
          </a:xfrm>
        </p:spPr>
        <p:txBody>
          <a:bodyPr/>
          <a:lstStyle>
            <a:lvl1pPr>
              <a:defRPr>
                <a:solidFill>
                  <a:srgbClr val="000000"/>
                </a:solidFill>
              </a:defRPr>
            </a:lvl1pPr>
          </a:lstStyle>
          <a:p>
            <a:r>
              <a:rPr lang="en-US" smtClean="0"/>
              <a:t>Click to edit Master title style</a:t>
            </a:r>
            <a:endParaRPr lang="en-US"/>
          </a:p>
        </p:txBody>
      </p:sp>
      <p:sp>
        <p:nvSpPr>
          <p:cNvPr id="3" name="Subtitle 2"/>
          <p:cNvSpPr>
            <a:spLocks noGrp="1"/>
          </p:cNvSpPr>
          <p:nvPr>
            <p:ph type="subTitle" idx="1"/>
          </p:nvPr>
        </p:nvSpPr>
        <p:spPr>
          <a:xfrm>
            <a:off x="699247" y="2742576"/>
            <a:ext cx="6400800" cy="1314450"/>
          </a:xfrm>
        </p:spPr>
        <p:txBody>
          <a:bodyPr/>
          <a:lstStyle>
            <a:lvl1pPr marL="0" indent="0" algn="l">
              <a:buNone/>
              <a:defRPr>
                <a:solidFill>
                  <a:srgbClr val="000000"/>
                </a:solidFill>
              </a:defRPr>
            </a:lvl1pPr>
            <a:lvl2pPr marL="512064" indent="0" algn="ctr">
              <a:buNone/>
              <a:defRPr>
                <a:solidFill>
                  <a:schemeClr val="tx1">
                    <a:tint val="75000"/>
                  </a:schemeClr>
                </a:solidFill>
              </a:defRPr>
            </a:lvl2pPr>
            <a:lvl3pPr marL="1024128" indent="0" algn="ctr">
              <a:buNone/>
              <a:defRPr>
                <a:solidFill>
                  <a:schemeClr val="tx1">
                    <a:tint val="75000"/>
                  </a:schemeClr>
                </a:solidFill>
              </a:defRPr>
            </a:lvl3pPr>
            <a:lvl4pPr marL="1536192" indent="0" algn="ctr">
              <a:buNone/>
              <a:defRPr>
                <a:solidFill>
                  <a:schemeClr val="tx1">
                    <a:tint val="75000"/>
                  </a:schemeClr>
                </a:solidFill>
              </a:defRPr>
            </a:lvl4pPr>
            <a:lvl5pPr marL="2048256" indent="0" algn="ctr">
              <a:buNone/>
              <a:defRPr>
                <a:solidFill>
                  <a:schemeClr val="tx1">
                    <a:tint val="75000"/>
                  </a:schemeClr>
                </a:solidFill>
              </a:defRPr>
            </a:lvl5pPr>
            <a:lvl6pPr marL="2560320" indent="0" algn="ctr">
              <a:buNone/>
              <a:defRPr>
                <a:solidFill>
                  <a:schemeClr val="tx1">
                    <a:tint val="75000"/>
                  </a:schemeClr>
                </a:solidFill>
              </a:defRPr>
            </a:lvl6pPr>
            <a:lvl7pPr marL="3072384" indent="0" algn="ctr">
              <a:buNone/>
              <a:defRPr>
                <a:solidFill>
                  <a:schemeClr val="tx1">
                    <a:tint val="75000"/>
                  </a:schemeClr>
                </a:solidFill>
              </a:defRPr>
            </a:lvl7pPr>
            <a:lvl8pPr marL="3584448" indent="0" algn="ctr">
              <a:buNone/>
              <a:defRPr>
                <a:solidFill>
                  <a:schemeClr val="tx1">
                    <a:tint val="75000"/>
                  </a:schemeClr>
                </a:solidFill>
              </a:defRPr>
            </a:lvl8pPr>
            <a:lvl9pPr marL="4096512"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2161438568"/>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image" Target="../media/image3.jp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theme" Target="../theme/theme2.xml"/><Relationship Id="rId2" Type="http://schemas.openxmlformats.org/officeDocument/2006/relationships/slideLayout" Target="../slideLayouts/slideLayout9.xml"/><Relationship Id="rId16" Type="http://schemas.openxmlformats.org/officeDocument/2006/relationships/slideLayout" Target="../slideLayouts/slideLayout23.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19" Type="http://schemas.openxmlformats.org/officeDocument/2006/relationships/image" Target="../media/image4.jpg"/><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787968"/>
      </p:ext>
    </p:extLst>
  </p:cSld>
  <p:clrMap bg1="lt1" tx1="dk1" bg2="lt2" tx2="dk2" accent1="accent1" accent2="accent2" accent3="accent3" accent4="accent4" accent5="accent5" accent6="accent6" hlink="hlink" folHlink="folHlink"/>
  <p:sldLayoutIdLst>
    <p:sldLayoutId id="2147483814" r:id="rId1"/>
    <p:sldLayoutId id="2147483762" r:id="rId2"/>
    <p:sldLayoutId id="2147483765" r:id="rId3"/>
    <p:sldLayoutId id="2147483824" r:id="rId4"/>
    <p:sldLayoutId id="2147483825" r:id="rId5"/>
    <p:sldLayoutId id="2147483826" r:id="rId6"/>
    <p:sldLayoutId id="2147483827" r:id="rId7"/>
  </p:sldLayoutIdLst>
  <p:transition/>
  <p:timing>
    <p:tnLst>
      <p:par>
        <p:cTn id="1" dur="indefinite" restart="never" nodeType="tmRoot"/>
      </p:par>
    </p:tnLst>
  </p:timing>
  <p:hf sldNum="0" hdr="0" dt="0"/>
  <p:txStyles>
    <p:titleStyle>
      <a:lvl1pPr algn="l" defTabSz="512287" rtl="0" eaLnBrk="1" fontAlgn="base" hangingPunct="1">
        <a:spcBef>
          <a:spcPct val="0"/>
        </a:spcBef>
        <a:spcAft>
          <a:spcPct val="0"/>
        </a:spcAft>
        <a:defRPr sz="2700">
          <a:solidFill>
            <a:srgbClr val="7F7F7F"/>
          </a:solidFill>
          <a:latin typeface="+mj-lt"/>
          <a:ea typeface="+mj-ea"/>
          <a:cs typeface="+mj-cs"/>
        </a:defRPr>
      </a:lvl1pPr>
      <a:lvl2pPr algn="l" defTabSz="512287" rtl="0" eaLnBrk="1" fontAlgn="base" hangingPunct="1">
        <a:spcBef>
          <a:spcPct val="0"/>
        </a:spcBef>
        <a:spcAft>
          <a:spcPct val="0"/>
        </a:spcAft>
        <a:defRPr sz="2700">
          <a:solidFill>
            <a:srgbClr val="7F7F7F"/>
          </a:solidFill>
          <a:latin typeface="Gill Sans" pitchFamily="-72" charset="0"/>
          <a:ea typeface="ＭＳ Ｐゴシック" pitchFamily="-72" charset="-128"/>
          <a:cs typeface="ＭＳ Ｐゴシック" pitchFamily="-72" charset="-128"/>
        </a:defRPr>
      </a:lvl2pPr>
      <a:lvl3pPr algn="l" defTabSz="512287" rtl="0" eaLnBrk="1" fontAlgn="base" hangingPunct="1">
        <a:spcBef>
          <a:spcPct val="0"/>
        </a:spcBef>
        <a:spcAft>
          <a:spcPct val="0"/>
        </a:spcAft>
        <a:defRPr sz="2700">
          <a:solidFill>
            <a:srgbClr val="7F7F7F"/>
          </a:solidFill>
          <a:latin typeface="Gill Sans" pitchFamily="-72" charset="0"/>
          <a:ea typeface="ＭＳ Ｐゴシック" pitchFamily="-72" charset="-128"/>
          <a:cs typeface="ＭＳ Ｐゴシック" pitchFamily="-72" charset="-128"/>
        </a:defRPr>
      </a:lvl3pPr>
      <a:lvl4pPr algn="l" defTabSz="512287" rtl="0" eaLnBrk="1" fontAlgn="base" hangingPunct="1">
        <a:spcBef>
          <a:spcPct val="0"/>
        </a:spcBef>
        <a:spcAft>
          <a:spcPct val="0"/>
        </a:spcAft>
        <a:defRPr sz="2700">
          <a:solidFill>
            <a:srgbClr val="7F7F7F"/>
          </a:solidFill>
          <a:latin typeface="Gill Sans" pitchFamily="-72" charset="0"/>
          <a:ea typeface="ＭＳ Ｐゴシック" pitchFamily="-72" charset="-128"/>
          <a:cs typeface="ＭＳ Ｐゴシック" pitchFamily="-72" charset="-128"/>
        </a:defRPr>
      </a:lvl4pPr>
      <a:lvl5pPr algn="l" defTabSz="512287" rtl="0" eaLnBrk="1" fontAlgn="base" hangingPunct="1">
        <a:spcBef>
          <a:spcPct val="0"/>
        </a:spcBef>
        <a:spcAft>
          <a:spcPct val="0"/>
        </a:spcAft>
        <a:defRPr sz="2700">
          <a:solidFill>
            <a:srgbClr val="7F7F7F"/>
          </a:solidFill>
          <a:latin typeface="Gill Sans" pitchFamily="-72" charset="0"/>
          <a:ea typeface="ＭＳ Ｐゴシック" pitchFamily="-72" charset="-128"/>
          <a:cs typeface="ＭＳ Ｐゴシック" pitchFamily="-72" charset="-128"/>
        </a:defRPr>
      </a:lvl5pPr>
      <a:lvl6pPr marL="320040" algn="l" defTabSz="512287" rtl="0" eaLnBrk="1" fontAlgn="base" hangingPunct="1">
        <a:spcBef>
          <a:spcPct val="0"/>
        </a:spcBef>
        <a:spcAft>
          <a:spcPct val="0"/>
        </a:spcAft>
        <a:defRPr sz="2700">
          <a:solidFill>
            <a:srgbClr val="7F7F7F"/>
          </a:solidFill>
          <a:latin typeface="Gill Sans" pitchFamily="-72" charset="0"/>
          <a:ea typeface="ＭＳ Ｐゴシック" pitchFamily="-72" charset="-128"/>
          <a:cs typeface="ＭＳ Ｐゴシック" pitchFamily="-72" charset="-128"/>
        </a:defRPr>
      </a:lvl6pPr>
      <a:lvl7pPr marL="640080" algn="l" defTabSz="512287" rtl="0" eaLnBrk="1" fontAlgn="base" hangingPunct="1">
        <a:spcBef>
          <a:spcPct val="0"/>
        </a:spcBef>
        <a:spcAft>
          <a:spcPct val="0"/>
        </a:spcAft>
        <a:defRPr sz="2700">
          <a:solidFill>
            <a:srgbClr val="7F7F7F"/>
          </a:solidFill>
          <a:latin typeface="Gill Sans" pitchFamily="-72" charset="0"/>
          <a:ea typeface="ＭＳ Ｐゴシック" pitchFamily="-72" charset="-128"/>
          <a:cs typeface="ＭＳ Ｐゴシック" pitchFamily="-72" charset="-128"/>
        </a:defRPr>
      </a:lvl7pPr>
      <a:lvl8pPr marL="960120" algn="l" defTabSz="512287" rtl="0" eaLnBrk="1" fontAlgn="base" hangingPunct="1">
        <a:spcBef>
          <a:spcPct val="0"/>
        </a:spcBef>
        <a:spcAft>
          <a:spcPct val="0"/>
        </a:spcAft>
        <a:defRPr sz="2700">
          <a:solidFill>
            <a:srgbClr val="7F7F7F"/>
          </a:solidFill>
          <a:latin typeface="Gill Sans" pitchFamily="-72" charset="0"/>
          <a:ea typeface="ＭＳ Ｐゴシック" pitchFamily="-72" charset="-128"/>
          <a:cs typeface="ＭＳ Ｐゴシック" pitchFamily="-72" charset="-128"/>
        </a:defRPr>
      </a:lvl8pPr>
      <a:lvl9pPr marL="1280160" algn="l" defTabSz="512287" rtl="0" eaLnBrk="1" fontAlgn="base" hangingPunct="1">
        <a:spcBef>
          <a:spcPct val="0"/>
        </a:spcBef>
        <a:spcAft>
          <a:spcPct val="0"/>
        </a:spcAft>
        <a:defRPr sz="2700">
          <a:solidFill>
            <a:srgbClr val="7F7F7F"/>
          </a:solidFill>
          <a:latin typeface="Gill Sans" pitchFamily="-72" charset="0"/>
          <a:ea typeface="ＭＳ Ｐゴシック" pitchFamily="-72" charset="-128"/>
          <a:cs typeface="ＭＳ Ｐゴシック" pitchFamily="-72" charset="-128"/>
        </a:defRPr>
      </a:lvl9pPr>
    </p:titleStyle>
    <p:bodyStyle>
      <a:lvl1pPr marL="384493" indent="-384493" algn="l" defTabSz="512287" rtl="0" eaLnBrk="1" fontAlgn="base" hangingPunct="1">
        <a:spcBef>
          <a:spcPct val="20000"/>
        </a:spcBef>
        <a:spcAft>
          <a:spcPct val="0"/>
        </a:spcAft>
        <a:buFont typeface="Arial" pitchFamily="-72" charset="0"/>
        <a:buChar char="•"/>
        <a:defRPr sz="3600">
          <a:solidFill>
            <a:srgbClr val="7F7F7F"/>
          </a:solidFill>
          <a:latin typeface="+mn-lt"/>
          <a:ea typeface="+mn-ea"/>
          <a:cs typeface="+mn-cs"/>
        </a:defRPr>
      </a:lvl1pPr>
      <a:lvl2pPr marL="832327" indent="-320040" algn="l" defTabSz="512287" rtl="0" eaLnBrk="1" fontAlgn="base" hangingPunct="1">
        <a:spcBef>
          <a:spcPct val="20000"/>
        </a:spcBef>
        <a:spcAft>
          <a:spcPct val="0"/>
        </a:spcAft>
        <a:buFont typeface="Arial" pitchFamily="-72" charset="0"/>
        <a:buChar char="–"/>
        <a:defRPr sz="3200">
          <a:solidFill>
            <a:srgbClr val="7F7F7F"/>
          </a:solidFill>
          <a:latin typeface="+mn-lt"/>
          <a:ea typeface="+mn-ea"/>
        </a:defRPr>
      </a:lvl2pPr>
      <a:lvl3pPr marL="1280160" indent="-255588" algn="l" defTabSz="512287" rtl="0" eaLnBrk="1" fontAlgn="base" hangingPunct="1">
        <a:spcBef>
          <a:spcPct val="20000"/>
        </a:spcBef>
        <a:spcAft>
          <a:spcPct val="0"/>
        </a:spcAft>
        <a:buFont typeface="Arial" pitchFamily="-72" charset="0"/>
        <a:buChar char="•"/>
        <a:defRPr sz="2700">
          <a:solidFill>
            <a:srgbClr val="7F7F7F"/>
          </a:solidFill>
          <a:latin typeface="+mn-lt"/>
          <a:ea typeface="+mn-ea"/>
        </a:defRPr>
      </a:lvl3pPr>
      <a:lvl4pPr marL="1792447" indent="-256700" algn="l" defTabSz="512287" rtl="0" eaLnBrk="1" fontAlgn="base" hangingPunct="1">
        <a:spcBef>
          <a:spcPct val="20000"/>
        </a:spcBef>
        <a:spcAft>
          <a:spcPct val="0"/>
        </a:spcAft>
        <a:buFont typeface="Arial" pitchFamily="-72" charset="0"/>
        <a:buChar char="–"/>
        <a:defRPr sz="2200">
          <a:solidFill>
            <a:srgbClr val="7F7F7F"/>
          </a:solidFill>
          <a:latin typeface="+mn-lt"/>
          <a:ea typeface="+mn-ea"/>
        </a:defRPr>
      </a:lvl4pPr>
      <a:lvl5pPr marL="2304733" indent="-256700" algn="l" defTabSz="512287" rtl="0" eaLnBrk="1" fontAlgn="base" hangingPunct="1">
        <a:spcBef>
          <a:spcPct val="20000"/>
        </a:spcBef>
        <a:spcAft>
          <a:spcPct val="0"/>
        </a:spcAft>
        <a:buFont typeface="Arial" pitchFamily="-72" charset="0"/>
        <a:buChar char="»"/>
        <a:defRPr sz="2200">
          <a:solidFill>
            <a:srgbClr val="7F7F7F"/>
          </a:solidFill>
          <a:latin typeface="+mn-lt"/>
          <a:ea typeface="+mn-ea"/>
        </a:defRPr>
      </a:lvl5pPr>
      <a:lvl6pPr marL="2624773" indent="-256700" algn="l" defTabSz="512287" rtl="0" eaLnBrk="1" fontAlgn="base" hangingPunct="1">
        <a:spcBef>
          <a:spcPct val="20000"/>
        </a:spcBef>
        <a:spcAft>
          <a:spcPct val="0"/>
        </a:spcAft>
        <a:buFont typeface="Arial" pitchFamily="-72" charset="0"/>
        <a:buChar char="»"/>
        <a:defRPr sz="2200">
          <a:solidFill>
            <a:srgbClr val="7F7F7F"/>
          </a:solidFill>
          <a:latin typeface="+mn-lt"/>
          <a:ea typeface="+mn-ea"/>
        </a:defRPr>
      </a:lvl6pPr>
      <a:lvl7pPr marL="2944813" indent="-256700" algn="l" defTabSz="512287" rtl="0" eaLnBrk="1" fontAlgn="base" hangingPunct="1">
        <a:spcBef>
          <a:spcPct val="20000"/>
        </a:spcBef>
        <a:spcAft>
          <a:spcPct val="0"/>
        </a:spcAft>
        <a:buFont typeface="Arial" pitchFamily="-72" charset="0"/>
        <a:buChar char="»"/>
        <a:defRPr sz="2200">
          <a:solidFill>
            <a:srgbClr val="7F7F7F"/>
          </a:solidFill>
          <a:latin typeface="+mn-lt"/>
          <a:ea typeface="+mn-ea"/>
        </a:defRPr>
      </a:lvl7pPr>
      <a:lvl8pPr marL="3264853" indent="-256700" algn="l" defTabSz="512287" rtl="0" eaLnBrk="1" fontAlgn="base" hangingPunct="1">
        <a:spcBef>
          <a:spcPct val="20000"/>
        </a:spcBef>
        <a:spcAft>
          <a:spcPct val="0"/>
        </a:spcAft>
        <a:buFont typeface="Arial" pitchFamily="-72" charset="0"/>
        <a:buChar char="»"/>
        <a:defRPr sz="2200">
          <a:solidFill>
            <a:srgbClr val="7F7F7F"/>
          </a:solidFill>
          <a:latin typeface="+mn-lt"/>
          <a:ea typeface="+mn-ea"/>
        </a:defRPr>
      </a:lvl8pPr>
      <a:lvl9pPr marL="3584893" indent="-256700" algn="l" defTabSz="512287" rtl="0" eaLnBrk="1" fontAlgn="base" hangingPunct="1">
        <a:spcBef>
          <a:spcPct val="20000"/>
        </a:spcBef>
        <a:spcAft>
          <a:spcPct val="0"/>
        </a:spcAft>
        <a:buFont typeface="Arial" pitchFamily="-72" charset="0"/>
        <a:buChar char="»"/>
        <a:defRPr sz="2200">
          <a:solidFill>
            <a:srgbClr val="7F7F7F"/>
          </a:solidFill>
          <a:latin typeface="+mn-lt"/>
          <a:ea typeface="+mn-ea"/>
        </a:defRPr>
      </a:lvl9pPr>
    </p:bodyStyle>
    <p:otherStyle>
      <a:defPPr>
        <a:defRPr lang="en-US"/>
      </a:defPPr>
      <a:lvl1pPr marL="0" algn="l" defTabSz="320040" rtl="0" eaLnBrk="1" latinLnBrk="0" hangingPunct="1">
        <a:defRPr sz="1300" kern="1200">
          <a:solidFill>
            <a:schemeClr val="tx1"/>
          </a:solidFill>
          <a:latin typeface="+mn-lt"/>
          <a:ea typeface="+mn-ea"/>
          <a:cs typeface="+mn-cs"/>
        </a:defRPr>
      </a:lvl1pPr>
      <a:lvl2pPr marL="320040" algn="l" defTabSz="320040" rtl="0" eaLnBrk="1" latinLnBrk="0" hangingPunct="1">
        <a:defRPr sz="1300" kern="1200">
          <a:solidFill>
            <a:schemeClr val="tx1"/>
          </a:solidFill>
          <a:latin typeface="+mn-lt"/>
          <a:ea typeface="+mn-ea"/>
          <a:cs typeface="+mn-cs"/>
        </a:defRPr>
      </a:lvl2pPr>
      <a:lvl3pPr marL="640080" algn="l" defTabSz="320040" rtl="0" eaLnBrk="1" latinLnBrk="0" hangingPunct="1">
        <a:defRPr sz="1300" kern="1200">
          <a:solidFill>
            <a:schemeClr val="tx1"/>
          </a:solidFill>
          <a:latin typeface="+mn-lt"/>
          <a:ea typeface="+mn-ea"/>
          <a:cs typeface="+mn-cs"/>
        </a:defRPr>
      </a:lvl3pPr>
      <a:lvl4pPr marL="960120" algn="l" defTabSz="320040" rtl="0" eaLnBrk="1" latinLnBrk="0" hangingPunct="1">
        <a:defRPr sz="1300" kern="1200">
          <a:solidFill>
            <a:schemeClr val="tx1"/>
          </a:solidFill>
          <a:latin typeface="+mn-lt"/>
          <a:ea typeface="+mn-ea"/>
          <a:cs typeface="+mn-cs"/>
        </a:defRPr>
      </a:lvl4pPr>
      <a:lvl5pPr marL="1280160" algn="l" defTabSz="320040" rtl="0" eaLnBrk="1" latinLnBrk="0" hangingPunct="1">
        <a:defRPr sz="1300" kern="1200">
          <a:solidFill>
            <a:schemeClr val="tx1"/>
          </a:solidFill>
          <a:latin typeface="+mn-lt"/>
          <a:ea typeface="+mn-ea"/>
          <a:cs typeface="+mn-cs"/>
        </a:defRPr>
      </a:lvl5pPr>
      <a:lvl6pPr marL="1600200" algn="l" defTabSz="320040" rtl="0" eaLnBrk="1" latinLnBrk="0" hangingPunct="1">
        <a:defRPr sz="1300" kern="1200">
          <a:solidFill>
            <a:schemeClr val="tx1"/>
          </a:solidFill>
          <a:latin typeface="+mn-lt"/>
          <a:ea typeface="+mn-ea"/>
          <a:cs typeface="+mn-cs"/>
        </a:defRPr>
      </a:lvl6pPr>
      <a:lvl7pPr marL="1920240" algn="l" defTabSz="320040" rtl="0" eaLnBrk="1" latinLnBrk="0" hangingPunct="1">
        <a:defRPr sz="1300" kern="1200">
          <a:solidFill>
            <a:schemeClr val="tx1"/>
          </a:solidFill>
          <a:latin typeface="+mn-lt"/>
          <a:ea typeface="+mn-ea"/>
          <a:cs typeface="+mn-cs"/>
        </a:defRPr>
      </a:lvl7pPr>
      <a:lvl8pPr marL="2240280" algn="l" defTabSz="320040" rtl="0" eaLnBrk="1" latinLnBrk="0" hangingPunct="1">
        <a:defRPr sz="1300" kern="1200">
          <a:solidFill>
            <a:schemeClr val="tx1"/>
          </a:solidFill>
          <a:latin typeface="+mn-lt"/>
          <a:ea typeface="+mn-ea"/>
          <a:cs typeface="+mn-cs"/>
        </a:defRPr>
      </a:lvl8pPr>
      <a:lvl9pPr marL="2560320" algn="l" defTabSz="320040"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2" y="201706"/>
            <a:ext cx="8373035" cy="786813"/>
          </a:xfrm>
          <a:prstGeom prst="rect">
            <a:avLst/>
          </a:prstGeom>
        </p:spPr>
        <p:txBody>
          <a:bodyPr vert="horz" lIns="0" tIns="51206" rIns="0" bIns="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2" y="1200152"/>
            <a:ext cx="8045823" cy="3394472"/>
          </a:xfrm>
          <a:prstGeom prst="rect">
            <a:avLst/>
          </a:prstGeom>
        </p:spPr>
        <p:txBody>
          <a:bodyPr vert="horz" lIns="0" tIns="0" rIns="0" bIns="51206" rtlCol="0" anchor="t" anchorCtr="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RiscasBar_FCB.jp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0" y="1"/>
            <a:ext cx="9144000" cy="231775"/>
          </a:xfrm>
          <a:prstGeom prst="rect">
            <a:avLst/>
          </a:prstGeom>
        </p:spPr>
      </p:pic>
      <p:sp>
        <p:nvSpPr>
          <p:cNvPr id="6" name="Slide Number Placeholder 6"/>
          <p:cNvSpPr>
            <a:spLocks noGrp="1"/>
          </p:cNvSpPr>
          <p:nvPr>
            <p:ph type="sldNum" sz="quarter" idx="4"/>
          </p:nvPr>
        </p:nvSpPr>
        <p:spPr>
          <a:xfrm>
            <a:off x="8596330" y="4771082"/>
            <a:ext cx="472158" cy="274595"/>
          </a:xfrm>
          <a:prstGeom prst="rect">
            <a:avLst/>
          </a:prstGeom>
        </p:spPr>
        <p:txBody>
          <a:bodyPr vert="horz" lIns="0" tIns="51206" rIns="102413" bIns="51206" rtlCol="0" anchor="ctr"/>
          <a:lstStyle>
            <a:lvl1pPr algn="l">
              <a:defRPr sz="1300">
                <a:solidFill>
                  <a:srgbClr val="666666"/>
                </a:solidFill>
              </a:defRPr>
            </a:lvl1pPr>
          </a:lstStyle>
          <a:p>
            <a:fld id="{7AF8E309-D608-654D-B811-6A2C46C88181}" type="slidenum">
              <a:rPr lang="en-US" smtClean="0"/>
              <a:pPr/>
              <a:t>‹#›</a:t>
            </a:fld>
            <a:endParaRPr lang="en-US" dirty="0"/>
          </a:p>
        </p:txBody>
      </p:sp>
      <p:sp>
        <p:nvSpPr>
          <p:cNvPr id="7" name="Footer Placeholder 4"/>
          <p:cNvSpPr>
            <a:spLocks noGrp="1"/>
          </p:cNvSpPr>
          <p:nvPr>
            <p:ph type="ftr" sz="quarter" idx="3"/>
          </p:nvPr>
        </p:nvSpPr>
        <p:spPr>
          <a:xfrm>
            <a:off x="5980546" y="4769770"/>
            <a:ext cx="2521975" cy="275594"/>
          </a:xfrm>
          <a:prstGeom prst="rect">
            <a:avLst/>
          </a:prstGeom>
        </p:spPr>
        <p:txBody>
          <a:bodyPr vert="horz" lIns="102413" tIns="51206" rIns="0" bIns="51206" rtlCol="0" anchor="ctr"/>
          <a:lstStyle>
            <a:lvl1pPr algn="r">
              <a:defRPr sz="1300">
                <a:solidFill>
                  <a:srgbClr val="666666"/>
                </a:solidFill>
              </a:defRPr>
            </a:lvl1pPr>
          </a:lstStyle>
          <a:p>
            <a:r>
              <a:rPr lang="en-US" smtClean="0"/>
              <a:t>PRESENTATION TITLE HERE / PAGE</a:t>
            </a:r>
            <a:endParaRPr lang="en-US" dirty="0"/>
          </a:p>
        </p:txBody>
      </p:sp>
      <p:pic>
        <p:nvPicPr>
          <p:cNvPr id="4" name="Picture 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58788" y="4821895"/>
            <a:ext cx="381184" cy="157913"/>
          </a:xfrm>
          <a:prstGeom prst="rect">
            <a:avLst/>
          </a:prstGeom>
        </p:spPr>
      </p:pic>
    </p:spTree>
    <p:extLst>
      <p:ext uri="{BB962C8B-B14F-4D97-AF65-F5344CB8AC3E}">
        <p14:creationId xmlns:p14="http://schemas.microsoft.com/office/powerpoint/2010/main" val="588383533"/>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5" r:id="rId16"/>
  </p:sldLayoutIdLst>
  <p:hf sldNum="0" hdr="0" dt="0"/>
  <p:txStyles>
    <p:titleStyle>
      <a:lvl1pPr algn="l" defTabSz="512064" rtl="0" eaLnBrk="1" latinLnBrk="0" hangingPunct="1">
        <a:lnSpc>
          <a:spcPct val="90000"/>
        </a:lnSpc>
        <a:spcBef>
          <a:spcPct val="0"/>
        </a:spcBef>
        <a:buNone/>
        <a:defRPr sz="2700" kern="1200">
          <a:solidFill>
            <a:srgbClr val="000000"/>
          </a:solidFill>
          <a:latin typeface="Code Pro"/>
          <a:ea typeface="+mj-ea"/>
          <a:cs typeface="Code Pro"/>
        </a:defRPr>
      </a:lvl1pPr>
    </p:titleStyle>
    <p:bodyStyle>
      <a:lvl1pPr marL="188468" indent="-188468" algn="l" defTabSz="512064" rtl="0" eaLnBrk="1" latinLnBrk="0" hangingPunct="1">
        <a:lnSpc>
          <a:spcPct val="95000"/>
        </a:lnSpc>
        <a:spcBef>
          <a:spcPts val="896"/>
        </a:spcBef>
        <a:buFont typeface="Arial"/>
        <a:buChar char="•"/>
        <a:defRPr sz="1800" kern="1200">
          <a:solidFill>
            <a:srgbClr val="666666"/>
          </a:solidFill>
          <a:latin typeface="Rockwell"/>
          <a:ea typeface="+mn-ea"/>
          <a:cs typeface="Rockwell"/>
        </a:defRPr>
      </a:lvl1pPr>
      <a:lvl2pPr marL="577851" indent="-256032" algn="l" defTabSz="512064" rtl="0" eaLnBrk="1" latinLnBrk="0" hangingPunct="1">
        <a:lnSpc>
          <a:spcPct val="95000"/>
        </a:lnSpc>
        <a:spcBef>
          <a:spcPts val="336"/>
        </a:spcBef>
        <a:buFont typeface="Arial"/>
        <a:buChar char="–"/>
        <a:defRPr sz="1500" kern="1200">
          <a:solidFill>
            <a:srgbClr val="666666"/>
          </a:solidFill>
          <a:latin typeface="Rockwell"/>
          <a:ea typeface="+mn-ea"/>
          <a:cs typeface="Rockwell"/>
        </a:defRPr>
      </a:lvl2pPr>
      <a:lvl3pPr marL="833883" indent="-197359" algn="l" defTabSz="512064" rtl="0" eaLnBrk="1" latinLnBrk="0" hangingPunct="1">
        <a:lnSpc>
          <a:spcPct val="95000"/>
        </a:lnSpc>
        <a:spcBef>
          <a:spcPts val="224"/>
        </a:spcBef>
        <a:buFont typeface="Arial"/>
        <a:buChar char="•"/>
        <a:defRPr sz="1500" kern="1200">
          <a:solidFill>
            <a:srgbClr val="666666"/>
          </a:solidFill>
          <a:latin typeface="Rockwell"/>
          <a:ea typeface="+mn-ea"/>
          <a:cs typeface="Rockwell"/>
        </a:defRPr>
      </a:lvl3pPr>
      <a:lvl4pPr marL="1089915" indent="-186691" algn="l" defTabSz="512064" rtl="0" eaLnBrk="1" latinLnBrk="0" hangingPunct="1">
        <a:lnSpc>
          <a:spcPct val="95000"/>
        </a:lnSpc>
        <a:spcBef>
          <a:spcPts val="224"/>
        </a:spcBef>
        <a:buFont typeface="Arial"/>
        <a:buChar char="–"/>
        <a:defRPr sz="1300" kern="1200">
          <a:solidFill>
            <a:srgbClr val="666666"/>
          </a:solidFill>
          <a:latin typeface="Rockwell"/>
          <a:ea typeface="+mn-ea"/>
          <a:cs typeface="Rockwell"/>
        </a:defRPr>
      </a:lvl4pPr>
      <a:lvl5pPr marL="1344168" indent="-184912" algn="l" defTabSz="512064" rtl="0" eaLnBrk="1" latinLnBrk="0" hangingPunct="1">
        <a:lnSpc>
          <a:spcPct val="95000"/>
        </a:lnSpc>
        <a:spcBef>
          <a:spcPts val="224"/>
        </a:spcBef>
        <a:buFont typeface="Arial"/>
        <a:buChar char="»"/>
        <a:tabLst/>
        <a:defRPr sz="1300" kern="1200">
          <a:solidFill>
            <a:srgbClr val="666666"/>
          </a:solidFill>
          <a:latin typeface="Rockwell"/>
          <a:ea typeface="+mn-ea"/>
          <a:cs typeface="Rockwell"/>
        </a:defRPr>
      </a:lvl5pPr>
      <a:lvl6pPr marL="2816352" indent="-256032" algn="l" defTabSz="512064" rtl="0" eaLnBrk="1" latinLnBrk="0" hangingPunct="1">
        <a:spcBef>
          <a:spcPct val="20000"/>
        </a:spcBef>
        <a:buFont typeface="Arial"/>
        <a:buChar char="•"/>
        <a:defRPr sz="2200" kern="1200">
          <a:solidFill>
            <a:schemeClr val="tx1"/>
          </a:solidFill>
          <a:latin typeface="+mn-lt"/>
          <a:ea typeface="+mn-ea"/>
          <a:cs typeface="+mn-cs"/>
        </a:defRPr>
      </a:lvl6pPr>
      <a:lvl7pPr marL="3328416" indent="-256032" algn="l" defTabSz="512064" rtl="0" eaLnBrk="1" latinLnBrk="0" hangingPunct="1">
        <a:spcBef>
          <a:spcPct val="20000"/>
        </a:spcBef>
        <a:buFont typeface="Arial"/>
        <a:buChar char="•"/>
        <a:defRPr sz="2200" kern="1200">
          <a:solidFill>
            <a:schemeClr val="tx1"/>
          </a:solidFill>
          <a:latin typeface="+mn-lt"/>
          <a:ea typeface="+mn-ea"/>
          <a:cs typeface="+mn-cs"/>
        </a:defRPr>
      </a:lvl7pPr>
      <a:lvl8pPr marL="3840480" indent="-256032" algn="l" defTabSz="512064" rtl="0" eaLnBrk="1" latinLnBrk="0" hangingPunct="1">
        <a:spcBef>
          <a:spcPct val="20000"/>
        </a:spcBef>
        <a:buFont typeface="Arial"/>
        <a:buChar char="•"/>
        <a:defRPr sz="2200" kern="1200">
          <a:solidFill>
            <a:schemeClr val="tx1"/>
          </a:solidFill>
          <a:latin typeface="+mn-lt"/>
          <a:ea typeface="+mn-ea"/>
          <a:cs typeface="+mn-cs"/>
        </a:defRPr>
      </a:lvl8pPr>
      <a:lvl9pPr marL="4352544" indent="-256032" algn="l" defTabSz="512064" rtl="0" eaLnBrk="1" latinLnBrk="0" hangingPunct="1">
        <a:spcBef>
          <a:spcPct val="20000"/>
        </a:spcBef>
        <a:buFont typeface="Arial"/>
        <a:buChar char="•"/>
        <a:defRPr sz="2200" kern="1200">
          <a:solidFill>
            <a:schemeClr val="tx1"/>
          </a:solidFill>
          <a:latin typeface="+mn-lt"/>
          <a:ea typeface="+mn-ea"/>
          <a:cs typeface="+mn-cs"/>
        </a:defRPr>
      </a:lvl9pPr>
    </p:bodyStyle>
    <p:otherStyle>
      <a:defPPr>
        <a:defRPr lang="en-US"/>
      </a:defPPr>
      <a:lvl1pPr marL="0" algn="l" defTabSz="512064" rtl="0" eaLnBrk="1" latinLnBrk="0" hangingPunct="1">
        <a:defRPr sz="2000" kern="1200">
          <a:solidFill>
            <a:schemeClr val="tx1"/>
          </a:solidFill>
          <a:latin typeface="+mn-lt"/>
          <a:ea typeface="+mn-ea"/>
          <a:cs typeface="+mn-cs"/>
        </a:defRPr>
      </a:lvl1pPr>
      <a:lvl2pPr marL="512064" algn="l" defTabSz="512064" rtl="0" eaLnBrk="1" latinLnBrk="0" hangingPunct="1">
        <a:defRPr sz="2000" kern="1200">
          <a:solidFill>
            <a:schemeClr val="tx1"/>
          </a:solidFill>
          <a:latin typeface="+mn-lt"/>
          <a:ea typeface="+mn-ea"/>
          <a:cs typeface="+mn-cs"/>
        </a:defRPr>
      </a:lvl2pPr>
      <a:lvl3pPr marL="1024128" algn="l" defTabSz="512064" rtl="0" eaLnBrk="1" latinLnBrk="0" hangingPunct="1">
        <a:defRPr sz="2000" kern="1200">
          <a:solidFill>
            <a:schemeClr val="tx1"/>
          </a:solidFill>
          <a:latin typeface="+mn-lt"/>
          <a:ea typeface="+mn-ea"/>
          <a:cs typeface="+mn-cs"/>
        </a:defRPr>
      </a:lvl3pPr>
      <a:lvl4pPr marL="1536192" algn="l" defTabSz="512064" rtl="0" eaLnBrk="1" latinLnBrk="0" hangingPunct="1">
        <a:defRPr sz="2000" kern="1200">
          <a:solidFill>
            <a:schemeClr val="tx1"/>
          </a:solidFill>
          <a:latin typeface="+mn-lt"/>
          <a:ea typeface="+mn-ea"/>
          <a:cs typeface="+mn-cs"/>
        </a:defRPr>
      </a:lvl4pPr>
      <a:lvl5pPr marL="2048256" algn="l" defTabSz="512064" rtl="0" eaLnBrk="1" latinLnBrk="0" hangingPunct="1">
        <a:defRPr sz="2000" kern="1200">
          <a:solidFill>
            <a:schemeClr val="tx1"/>
          </a:solidFill>
          <a:latin typeface="+mn-lt"/>
          <a:ea typeface="+mn-ea"/>
          <a:cs typeface="+mn-cs"/>
        </a:defRPr>
      </a:lvl5pPr>
      <a:lvl6pPr marL="2560320" algn="l" defTabSz="512064" rtl="0" eaLnBrk="1" latinLnBrk="0" hangingPunct="1">
        <a:defRPr sz="2000" kern="1200">
          <a:solidFill>
            <a:schemeClr val="tx1"/>
          </a:solidFill>
          <a:latin typeface="+mn-lt"/>
          <a:ea typeface="+mn-ea"/>
          <a:cs typeface="+mn-cs"/>
        </a:defRPr>
      </a:lvl6pPr>
      <a:lvl7pPr marL="3072384" algn="l" defTabSz="512064" rtl="0" eaLnBrk="1" latinLnBrk="0" hangingPunct="1">
        <a:defRPr sz="2000" kern="1200">
          <a:solidFill>
            <a:schemeClr val="tx1"/>
          </a:solidFill>
          <a:latin typeface="+mn-lt"/>
          <a:ea typeface="+mn-ea"/>
          <a:cs typeface="+mn-cs"/>
        </a:defRPr>
      </a:lvl7pPr>
      <a:lvl8pPr marL="3584448" algn="l" defTabSz="512064" rtl="0" eaLnBrk="1" latinLnBrk="0" hangingPunct="1">
        <a:defRPr sz="2000" kern="1200">
          <a:solidFill>
            <a:schemeClr val="tx1"/>
          </a:solidFill>
          <a:latin typeface="+mn-lt"/>
          <a:ea typeface="+mn-ea"/>
          <a:cs typeface="+mn-cs"/>
        </a:defRPr>
      </a:lvl8pPr>
      <a:lvl9pPr marL="4096512" algn="l" defTabSz="512064"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video" Target="https://www.youtube.com/embed/VrUQ0zueNs4" TargetMode="Externa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Why Workfront?</a:t>
            </a:r>
            <a:endParaRPr lang="en-US" dirty="0"/>
          </a:p>
        </p:txBody>
      </p:sp>
      <p:sp>
        <p:nvSpPr>
          <p:cNvPr id="7" name="Subtitle 6"/>
          <p:cNvSpPr>
            <a:spLocks noGrp="1"/>
          </p:cNvSpPr>
          <p:nvPr>
            <p:ph type="subTitle" idx="1"/>
          </p:nvPr>
        </p:nvSpPr>
        <p:spPr/>
        <p:txBody>
          <a:bodyPr/>
          <a:lstStyle/>
          <a:p>
            <a:r>
              <a:rPr lang="en-US" dirty="0" smtClean="0"/>
              <a:t>Last Revised: February 2017</a:t>
            </a:r>
            <a:endParaRPr lang="en-US" dirty="0"/>
          </a:p>
        </p:txBody>
      </p:sp>
    </p:spTree>
    <p:extLst>
      <p:ext uri="{BB962C8B-B14F-4D97-AF65-F5344CB8AC3E}">
        <p14:creationId xmlns:p14="http://schemas.microsoft.com/office/powerpoint/2010/main" val="9679089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Our Objectives</a:t>
            </a:r>
            <a:endParaRPr lang="en-US" dirty="0"/>
          </a:p>
        </p:txBody>
      </p:sp>
      <p:sp>
        <p:nvSpPr>
          <p:cNvPr id="5" name="Content Placeholder 4"/>
          <p:cNvSpPr>
            <a:spLocks noGrp="1"/>
          </p:cNvSpPr>
          <p:nvPr>
            <p:ph idx="1"/>
          </p:nvPr>
        </p:nvSpPr>
        <p:spPr/>
        <p:txBody>
          <a:bodyPr/>
          <a:lstStyle/>
          <a:p>
            <a:pPr marL="400050" indent="-400050">
              <a:buFont typeface="Arial" panose="020B0604020202020204" pitchFamily="34" charset="0"/>
              <a:buChar char="•"/>
            </a:pPr>
            <a:r>
              <a:rPr lang="en-US" sz="2200" dirty="0" smtClean="0"/>
              <a:t>Accountability &amp; Transparency</a:t>
            </a:r>
          </a:p>
          <a:p>
            <a:pPr marL="400050" indent="-400050">
              <a:buFont typeface="Arial" panose="020B0604020202020204" pitchFamily="34" charset="0"/>
              <a:buChar char="•"/>
            </a:pPr>
            <a:r>
              <a:rPr lang="en-US" sz="2200" dirty="0" smtClean="0"/>
              <a:t>Visibility into who is doing what</a:t>
            </a:r>
          </a:p>
          <a:p>
            <a:pPr marL="400050" indent="-400050">
              <a:buFont typeface="Arial" panose="020B0604020202020204" pitchFamily="34" charset="0"/>
              <a:buChar char="•"/>
            </a:pPr>
            <a:r>
              <a:rPr lang="en-US" sz="2200" dirty="0" smtClean="0"/>
              <a:t>Efficient workflow enabling us to DELIVER quality work to our clients</a:t>
            </a:r>
          </a:p>
          <a:p>
            <a:pPr marL="400050" indent="-400050">
              <a:buFont typeface="Arial" panose="020B0604020202020204" pitchFamily="34" charset="0"/>
              <a:buChar char="•"/>
            </a:pPr>
            <a:endParaRPr lang="en-US" dirty="0"/>
          </a:p>
        </p:txBody>
      </p:sp>
      <p:sp>
        <p:nvSpPr>
          <p:cNvPr id="6" name="Slide Number Placeholder 6"/>
          <p:cNvSpPr>
            <a:spLocks noGrp="1"/>
          </p:cNvSpPr>
          <p:nvPr>
            <p:ph type="sldNum" sz="quarter" idx="4"/>
          </p:nvPr>
        </p:nvSpPr>
        <p:spPr>
          <a:xfrm>
            <a:off x="8596330" y="4771082"/>
            <a:ext cx="472158" cy="274595"/>
          </a:xfrm>
        </p:spPr>
        <p:txBody>
          <a:bodyPr/>
          <a:lstStyle/>
          <a:p>
            <a:fld id="{7AF8E309-D608-654D-B811-6A2C46C88181}" type="slidenum">
              <a:rPr lang="en-US" smtClean="0"/>
              <a:pPr/>
              <a:t>10</a:t>
            </a:fld>
            <a:endParaRPr lang="en-US" dirty="0"/>
          </a:p>
        </p:txBody>
      </p:sp>
      <p:sp>
        <p:nvSpPr>
          <p:cNvPr id="7" name="Footer Placeholder 9"/>
          <p:cNvSpPr>
            <a:spLocks noGrp="1"/>
          </p:cNvSpPr>
          <p:nvPr>
            <p:ph type="ftr" sz="quarter" idx="3"/>
          </p:nvPr>
        </p:nvSpPr>
        <p:spPr>
          <a:xfrm>
            <a:off x="5980546" y="4769770"/>
            <a:ext cx="2521975" cy="275594"/>
          </a:xfrm>
        </p:spPr>
        <p:txBody>
          <a:bodyPr/>
          <a:lstStyle/>
          <a:p>
            <a:r>
              <a:rPr lang="en-US" dirty="0" smtClean="0"/>
              <a:t> </a:t>
            </a:r>
            <a:r>
              <a:rPr lang="en-US" dirty="0"/>
              <a:t>PAGE</a:t>
            </a:r>
          </a:p>
        </p:txBody>
      </p:sp>
    </p:spTree>
    <p:extLst>
      <p:ext uri="{BB962C8B-B14F-4D97-AF65-F5344CB8AC3E}">
        <p14:creationId xmlns:p14="http://schemas.microsoft.com/office/powerpoint/2010/main" val="12261654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GOAL 1: Own your work = Accountability</a:t>
            </a:r>
            <a:endParaRPr lang="en-US" sz="2400" dirty="0"/>
          </a:p>
        </p:txBody>
      </p:sp>
      <p:sp>
        <p:nvSpPr>
          <p:cNvPr id="3" name="Content Placeholder 2"/>
          <p:cNvSpPr>
            <a:spLocks noGrp="1"/>
          </p:cNvSpPr>
          <p:nvPr>
            <p:ph idx="1"/>
          </p:nvPr>
        </p:nvSpPr>
        <p:spPr>
          <a:xfrm>
            <a:off x="457201" y="1161405"/>
            <a:ext cx="7941284" cy="3394473"/>
          </a:xfrm>
        </p:spPr>
        <p:txBody>
          <a:bodyPr>
            <a:normAutofit/>
          </a:bodyPr>
          <a:lstStyle/>
          <a:p>
            <a:pPr>
              <a:lnSpc>
                <a:spcPct val="115000"/>
              </a:lnSpc>
            </a:pPr>
            <a:r>
              <a:rPr lang="en-US" dirty="0" smtClean="0"/>
              <a:t>TEAM mentality - responsibility </a:t>
            </a:r>
            <a:r>
              <a:rPr lang="en-US" dirty="0"/>
              <a:t>is not centralized at the PM/AM </a:t>
            </a:r>
            <a:r>
              <a:rPr lang="en-US" dirty="0" smtClean="0"/>
              <a:t>level</a:t>
            </a:r>
            <a:endParaRPr lang="en-US" dirty="0"/>
          </a:p>
          <a:p>
            <a:pPr>
              <a:lnSpc>
                <a:spcPct val="115000"/>
              </a:lnSpc>
            </a:pPr>
            <a:r>
              <a:rPr lang="en-US" dirty="0" smtClean="0"/>
              <a:t>Everyone takes </a:t>
            </a:r>
            <a:r>
              <a:rPr lang="en-US" dirty="0"/>
              <a:t>responsibility for their work and </a:t>
            </a:r>
            <a:r>
              <a:rPr lang="en-US" dirty="0" smtClean="0"/>
              <a:t>has input into the required work effort and project timeline</a:t>
            </a:r>
            <a:endParaRPr lang="en-US" dirty="0"/>
          </a:p>
          <a:p>
            <a:pPr>
              <a:lnSpc>
                <a:spcPct val="115000"/>
              </a:lnSpc>
            </a:pPr>
            <a:r>
              <a:rPr lang="en-US" dirty="0" smtClean="0"/>
              <a:t>Currently designing a </a:t>
            </a:r>
            <a:r>
              <a:rPr lang="en-US" dirty="0"/>
              <a:t>tool to capture our annual Scope of Work (SOW) during budget time, and we will work against that SOW by planning projects in Workfront</a:t>
            </a:r>
          </a:p>
        </p:txBody>
      </p:sp>
      <p:sp>
        <p:nvSpPr>
          <p:cNvPr id="4" name="Slide Number Placeholder 6"/>
          <p:cNvSpPr>
            <a:spLocks noGrp="1"/>
          </p:cNvSpPr>
          <p:nvPr>
            <p:ph type="sldNum" sz="quarter" idx="4"/>
          </p:nvPr>
        </p:nvSpPr>
        <p:spPr>
          <a:xfrm>
            <a:off x="8596330" y="4771082"/>
            <a:ext cx="472158" cy="274595"/>
          </a:xfrm>
        </p:spPr>
        <p:txBody>
          <a:bodyPr/>
          <a:lstStyle/>
          <a:p>
            <a:fld id="{7AF8E309-D608-654D-B811-6A2C46C88181}" type="slidenum">
              <a:rPr lang="en-US" smtClean="0"/>
              <a:pPr/>
              <a:t>11</a:t>
            </a:fld>
            <a:endParaRPr lang="en-US" dirty="0"/>
          </a:p>
        </p:txBody>
      </p:sp>
      <p:sp>
        <p:nvSpPr>
          <p:cNvPr id="5" name="Footer Placeholder 9"/>
          <p:cNvSpPr>
            <a:spLocks noGrp="1"/>
          </p:cNvSpPr>
          <p:nvPr>
            <p:ph type="ftr" sz="quarter" idx="3"/>
          </p:nvPr>
        </p:nvSpPr>
        <p:spPr>
          <a:xfrm>
            <a:off x="5980546" y="4769770"/>
            <a:ext cx="2521975" cy="275594"/>
          </a:xfrm>
        </p:spPr>
        <p:txBody>
          <a:bodyPr/>
          <a:lstStyle/>
          <a:p>
            <a:r>
              <a:rPr lang="en-US" dirty="0" smtClean="0"/>
              <a:t> </a:t>
            </a:r>
            <a:r>
              <a:rPr lang="en-US" dirty="0"/>
              <a:t>PAGE</a:t>
            </a:r>
          </a:p>
        </p:txBody>
      </p:sp>
    </p:spTree>
    <p:extLst>
      <p:ext uri="{BB962C8B-B14F-4D97-AF65-F5344CB8AC3E}">
        <p14:creationId xmlns:p14="http://schemas.microsoft.com/office/powerpoint/2010/main" val="28853412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GOAL 2: Avoid Surprises = Happiness</a:t>
            </a:r>
            <a:endParaRPr lang="en-US" sz="2400" dirty="0"/>
          </a:p>
        </p:txBody>
      </p:sp>
      <p:sp>
        <p:nvSpPr>
          <p:cNvPr id="3" name="Content Placeholder 2"/>
          <p:cNvSpPr>
            <a:spLocks noGrp="1"/>
          </p:cNvSpPr>
          <p:nvPr>
            <p:ph idx="1"/>
          </p:nvPr>
        </p:nvSpPr>
        <p:spPr>
          <a:xfrm>
            <a:off x="457201" y="1161405"/>
            <a:ext cx="7941284" cy="3394473"/>
          </a:xfrm>
        </p:spPr>
        <p:txBody>
          <a:bodyPr>
            <a:normAutofit/>
          </a:bodyPr>
          <a:lstStyle/>
          <a:p>
            <a:pPr>
              <a:lnSpc>
                <a:spcPct val="115000"/>
              </a:lnSpc>
            </a:pPr>
            <a:r>
              <a:rPr lang="en-US" dirty="0" smtClean="0"/>
              <a:t>By planning </a:t>
            </a:r>
            <a:r>
              <a:rPr lang="en-US" dirty="0"/>
              <a:t>labor in advance and knowing everyone’s availability, we will avoid bottlenecks and plan around busy periods</a:t>
            </a:r>
          </a:p>
          <a:p>
            <a:pPr>
              <a:lnSpc>
                <a:spcPct val="115000"/>
              </a:lnSpc>
            </a:pPr>
            <a:r>
              <a:rPr lang="en-US" dirty="0" smtClean="0"/>
              <a:t>Use predefined templates </a:t>
            </a:r>
            <a:r>
              <a:rPr lang="en-US" dirty="0"/>
              <a:t>that were built using the experience from similar </a:t>
            </a:r>
            <a:r>
              <a:rPr lang="en-US" dirty="0" smtClean="0"/>
              <a:t>projects resulting in more </a:t>
            </a:r>
            <a:r>
              <a:rPr lang="en-US" dirty="0"/>
              <a:t>realistic </a:t>
            </a:r>
            <a:r>
              <a:rPr lang="en-US" dirty="0" smtClean="0"/>
              <a:t>estimates going forward</a:t>
            </a:r>
            <a:endParaRPr lang="en-US" dirty="0"/>
          </a:p>
          <a:p>
            <a:pPr>
              <a:lnSpc>
                <a:spcPct val="115000"/>
              </a:lnSpc>
            </a:pPr>
            <a:r>
              <a:rPr lang="en-US" dirty="0" smtClean="0"/>
              <a:t>The </a:t>
            </a:r>
            <a:r>
              <a:rPr lang="en-US" dirty="0"/>
              <a:t>templates will contain a full-scope plan, which will be scaled down to the actual need – not the other way round</a:t>
            </a:r>
          </a:p>
        </p:txBody>
      </p:sp>
      <p:sp>
        <p:nvSpPr>
          <p:cNvPr id="4" name="Slide Number Placeholder 6"/>
          <p:cNvSpPr>
            <a:spLocks noGrp="1"/>
          </p:cNvSpPr>
          <p:nvPr>
            <p:ph type="sldNum" sz="quarter" idx="4"/>
          </p:nvPr>
        </p:nvSpPr>
        <p:spPr>
          <a:xfrm>
            <a:off x="8596330" y="4771082"/>
            <a:ext cx="472158" cy="274595"/>
          </a:xfrm>
        </p:spPr>
        <p:txBody>
          <a:bodyPr/>
          <a:lstStyle/>
          <a:p>
            <a:fld id="{7AF8E309-D608-654D-B811-6A2C46C88181}" type="slidenum">
              <a:rPr lang="en-US" smtClean="0"/>
              <a:pPr/>
              <a:t>12</a:t>
            </a:fld>
            <a:endParaRPr lang="en-US" dirty="0"/>
          </a:p>
        </p:txBody>
      </p:sp>
      <p:sp>
        <p:nvSpPr>
          <p:cNvPr id="5" name="Footer Placeholder 9"/>
          <p:cNvSpPr>
            <a:spLocks noGrp="1"/>
          </p:cNvSpPr>
          <p:nvPr>
            <p:ph type="ftr" sz="quarter" idx="3"/>
          </p:nvPr>
        </p:nvSpPr>
        <p:spPr>
          <a:xfrm>
            <a:off x="5980546" y="4769770"/>
            <a:ext cx="2521975" cy="275594"/>
          </a:xfrm>
        </p:spPr>
        <p:txBody>
          <a:bodyPr/>
          <a:lstStyle/>
          <a:p>
            <a:r>
              <a:rPr lang="en-US" dirty="0" smtClean="0"/>
              <a:t> </a:t>
            </a:r>
            <a:r>
              <a:rPr lang="en-US" dirty="0"/>
              <a:t>PAGE</a:t>
            </a:r>
          </a:p>
        </p:txBody>
      </p:sp>
    </p:spTree>
    <p:extLst>
      <p:ext uri="{BB962C8B-B14F-4D97-AF65-F5344CB8AC3E}">
        <p14:creationId xmlns:p14="http://schemas.microsoft.com/office/powerpoint/2010/main" val="11980166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GOAL 3: </a:t>
            </a:r>
            <a:r>
              <a:rPr lang="en-US" sz="2400" dirty="0"/>
              <a:t>INFO IN ONE PLACE = EFFICIENCY </a:t>
            </a:r>
          </a:p>
        </p:txBody>
      </p:sp>
      <p:sp>
        <p:nvSpPr>
          <p:cNvPr id="3" name="Content Placeholder 2"/>
          <p:cNvSpPr>
            <a:spLocks noGrp="1"/>
          </p:cNvSpPr>
          <p:nvPr>
            <p:ph idx="1"/>
          </p:nvPr>
        </p:nvSpPr>
        <p:spPr>
          <a:xfrm>
            <a:off x="457201" y="1161405"/>
            <a:ext cx="7941284" cy="3394473"/>
          </a:xfrm>
        </p:spPr>
        <p:txBody>
          <a:bodyPr>
            <a:normAutofit/>
          </a:bodyPr>
          <a:lstStyle/>
          <a:p>
            <a:pPr>
              <a:lnSpc>
                <a:spcPct val="115000"/>
              </a:lnSpc>
            </a:pPr>
            <a:r>
              <a:rPr lang="en-US" dirty="0" smtClean="0"/>
              <a:t>Goal </a:t>
            </a:r>
            <a:r>
              <a:rPr lang="en-US" dirty="0"/>
              <a:t>is to have ALL job </a:t>
            </a:r>
            <a:r>
              <a:rPr lang="en-US" dirty="0" smtClean="0"/>
              <a:t>information </a:t>
            </a:r>
            <a:r>
              <a:rPr lang="en-US" dirty="0"/>
              <a:t>in Workfront so it’s all in one place </a:t>
            </a:r>
            <a:endParaRPr lang="en-US" dirty="0" smtClean="0"/>
          </a:p>
          <a:p>
            <a:pPr>
              <a:lnSpc>
                <a:spcPct val="115000"/>
              </a:lnSpc>
            </a:pPr>
            <a:r>
              <a:rPr lang="en-US" dirty="0" smtClean="0"/>
              <a:t>Resulting in efficiency </a:t>
            </a:r>
            <a:r>
              <a:rPr lang="en-US" dirty="0"/>
              <a:t>and transparency </a:t>
            </a:r>
          </a:p>
          <a:p>
            <a:pPr>
              <a:lnSpc>
                <a:spcPct val="115000"/>
              </a:lnSpc>
            </a:pPr>
            <a:r>
              <a:rPr lang="en-US" dirty="0"/>
              <a:t>You should always know what you have to do and by when, and know what’s going on with a client/program/project/team in real-time</a:t>
            </a:r>
          </a:p>
        </p:txBody>
      </p:sp>
      <p:sp>
        <p:nvSpPr>
          <p:cNvPr id="4" name="Slide Number Placeholder 6"/>
          <p:cNvSpPr>
            <a:spLocks noGrp="1"/>
          </p:cNvSpPr>
          <p:nvPr>
            <p:ph type="sldNum" sz="quarter" idx="4"/>
          </p:nvPr>
        </p:nvSpPr>
        <p:spPr>
          <a:xfrm>
            <a:off x="8596330" y="4771082"/>
            <a:ext cx="472158" cy="274595"/>
          </a:xfrm>
        </p:spPr>
        <p:txBody>
          <a:bodyPr/>
          <a:lstStyle/>
          <a:p>
            <a:fld id="{7AF8E309-D608-654D-B811-6A2C46C88181}" type="slidenum">
              <a:rPr lang="en-US" smtClean="0"/>
              <a:pPr/>
              <a:t>13</a:t>
            </a:fld>
            <a:endParaRPr lang="en-US" dirty="0"/>
          </a:p>
        </p:txBody>
      </p:sp>
      <p:sp>
        <p:nvSpPr>
          <p:cNvPr id="5" name="Footer Placeholder 9"/>
          <p:cNvSpPr>
            <a:spLocks noGrp="1"/>
          </p:cNvSpPr>
          <p:nvPr>
            <p:ph type="ftr" sz="quarter" idx="3"/>
          </p:nvPr>
        </p:nvSpPr>
        <p:spPr>
          <a:xfrm>
            <a:off x="5980546" y="4769770"/>
            <a:ext cx="2521975" cy="275594"/>
          </a:xfrm>
        </p:spPr>
        <p:txBody>
          <a:bodyPr/>
          <a:lstStyle/>
          <a:p>
            <a:r>
              <a:rPr lang="en-US" dirty="0" smtClean="0"/>
              <a:t> </a:t>
            </a:r>
            <a:r>
              <a:rPr lang="en-US" dirty="0"/>
              <a:t>PAGE</a:t>
            </a:r>
          </a:p>
        </p:txBody>
      </p:sp>
    </p:spTree>
    <p:extLst>
      <p:ext uri="{BB962C8B-B14F-4D97-AF65-F5344CB8AC3E}">
        <p14:creationId xmlns:p14="http://schemas.microsoft.com/office/powerpoint/2010/main" val="5442458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Callout 3"/>
          <p:cNvSpPr/>
          <p:nvPr/>
        </p:nvSpPr>
        <p:spPr bwMode="auto">
          <a:xfrm>
            <a:off x="-11470" y="1044112"/>
            <a:ext cx="2524125" cy="1619250"/>
          </a:xfrm>
          <a:prstGeom prst="wedgeEllipseCallou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64008" tIns="32004" rIns="64008" bIns="32004" numCol="1" rtlCol="0" anchor="t" anchorCtr="0" compatLnSpc="1">
            <a:prstTxWarp prst="textNoShape">
              <a:avLst/>
            </a:prstTxWarp>
          </a:bodyPr>
          <a:lstStyle/>
          <a:p>
            <a:pPr algn="ctr" defTabSz="640080"/>
            <a:r>
              <a:rPr lang="en-US" sz="2000" baseline="0" dirty="0">
                <a:latin typeface="Handwriting - Dakota"/>
                <a:cs typeface="Handwriting - Dakota"/>
              </a:rPr>
              <a:t>Transparency into all the work going on in my group</a:t>
            </a:r>
          </a:p>
        </p:txBody>
      </p:sp>
      <p:sp>
        <p:nvSpPr>
          <p:cNvPr id="5" name="Oval Callout 4"/>
          <p:cNvSpPr/>
          <p:nvPr/>
        </p:nvSpPr>
        <p:spPr bwMode="auto">
          <a:xfrm rot="20775058">
            <a:off x="4871135" y="994787"/>
            <a:ext cx="2524125" cy="1619250"/>
          </a:xfrm>
          <a:prstGeom prst="wedgeEllipseCallou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64008" tIns="32004" rIns="64008" bIns="32004" numCol="1" rtlCol="0" anchor="t" anchorCtr="0" compatLnSpc="1">
            <a:prstTxWarp prst="textNoShape">
              <a:avLst/>
            </a:prstTxWarp>
          </a:bodyPr>
          <a:lstStyle/>
          <a:p>
            <a:pPr algn="ctr" defTabSz="640080"/>
            <a:r>
              <a:rPr lang="en-US" sz="2000" baseline="0" dirty="0">
                <a:solidFill>
                  <a:schemeClr val="bg1"/>
                </a:solidFill>
                <a:latin typeface="Handwriting - Dakota"/>
                <a:cs typeface="Handwriting - Dakota"/>
              </a:rPr>
              <a:t>One stop place to find project information </a:t>
            </a:r>
          </a:p>
        </p:txBody>
      </p:sp>
      <p:sp>
        <p:nvSpPr>
          <p:cNvPr id="6" name="Oval Callout 5"/>
          <p:cNvSpPr/>
          <p:nvPr/>
        </p:nvSpPr>
        <p:spPr bwMode="auto">
          <a:xfrm rot="275357">
            <a:off x="3542132" y="2397207"/>
            <a:ext cx="2758346" cy="1747957"/>
          </a:xfrm>
          <a:prstGeom prst="wedgeEllipseCallou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64008" tIns="32004" rIns="64008" bIns="32004" numCol="1" rtlCol="0" anchor="t" anchorCtr="0" compatLnSpc="1">
            <a:prstTxWarp prst="textNoShape">
              <a:avLst/>
            </a:prstTxWarp>
          </a:bodyPr>
          <a:lstStyle/>
          <a:p>
            <a:pPr algn="ctr" defTabSz="640080"/>
            <a:r>
              <a:rPr lang="en-US" sz="2000" baseline="0" dirty="0">
                <a:latin typeface="American Typewriter"/>
                <a:cs typeface="American Typewriter"/>
              </a:rPr>
              <a:t>Ability to track resource assignments</a:t>
            </a:r>
            <a:r>
              <a:rPr lang="en-US" sz="2000" dirty="0">
                <a:latin typeface="American Typewriter"/>
                <a:cs typeface="American Typewriter"/>
              </a:rPr>
              <a:t> across multiple projects</a:t>
            </a:r>
            <a:endParaRPr lang="en-US" sz="2000" baseline="0" dirty="0">
              <a:latin typeface="American Typewriter"/>
              <a:cs typeface="American Typewriter"/>
            </a:endParaRPr>
          </a:p>
        </p:txBody>
      </p:sp>
      <p:sp>
        <p:nvSpPr>
          <p:cNvPr id="7" name="Cloud Callout 6"/>
          <p:cNvSpPr/>
          <p:nvPr/>
        </p:nvSpPr>
        <p:spPr bwMode="auto">
          <a:xfrm rot="860256">
            <a:off x="571500" y="2625006"/>
            <a:ext cx="2619375" cy="1571625"/>
          </a:xfrm>
          <a:prstGeom prst="cloudCallou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64008" tIns="32004" rIns="64008" bIns="32004" numCol="1" rtlCol="0" anchor="t" anchorCtr="0" compatLnSpc="1">
            <a:prstTxWarp prst="textNoShape">
              <a:avLst/>
            </a:prstTxWarp>
          </a:bodyPr>
          <a:lstStyle/>
          <a:p>
            <a:pPr algn="ctr" defTabSz="640080"/>
            <a:r>
              <a:rPr lang="en-US" dirty="0">
                <a:latin typeface="Apple Casual"/>
                <a:cs typeface="Apple Casual"/>
              </a:rPr>
              <a:t>All information is centralized relative to a project</a:t>
            </a:r>
            <a:endParaRPr lang="en-US" baseline="0" dirty="0">
              <a:latin typeface="Apple Casual"/>
              <a:cs typeface="Apple Casual"/>
            </a:endParaRPr>
          </a:p>
        </p:txBody>
      </p:sp>
      <p:sp>
        <p:nvSpPr>
          <p:cNvPr id="8" name="Rounded Rectangular Callout 7"/>
          <p:cNvSpPr/>
          <p:nvPr/>
        </p:nvSpPr>
        <p:spPr bwMode="auto">
          <a:xfrm rot="21121133">
            <a:off x="2331492" y="1082998"/>
            <a:ext cx="2619375" cy="1524000"/>
          </a:xfrm>
          <a:prstGeom prst="wedgeRoundRectCallou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64008" tIns="32004" rIns="64008" bIns="32004" numCol="1" rtlCol="0" anchor="t" anchorCtr="0" compatLnSpc="1">
            <a:prstTxWarp prst="textNoShape">
              <a:avLst/>
            </a:prstTxWarp>
          </a:bodyPr>
          <a:lstStyle/>
          <a:p>
            <a:pPr algn="ctr" defTabSz="640080"/>
            <a:r>
              <a:rPr lang="en-US" baseline="0" dirty="0">
                <a:latin typeface="Andale Mono"/>
                <a:cs typeface="Andale Mono"/>
              </a:rPr>
              <a:t>Ability to access</a:t>
            </a:r>
            <a:r>
              <a:rPr lang="en-US" dirty="0">
                <a:latin typeface="Andale Mono"/>
                <a:cs typeface="Andale Mono"/>
              </a:rPr>
              <a:t> documents and updates from anywhere as long as you have an Internet connection</a:t>
            </a:r>
            <a:endParaRPr lang="en-US" baseline="0" dirty="0">
              <a:latin typeface="Andale Mono"/>
              <a:cs typeface="Andale Mono"/>
            </a:endParaRPr>
          </a:p>
        </p:txBody>
      </p:sp>
      <p:sp>
        <p:nvSpPr>
          <p:cNvPr id="10" name="Cloud Callout 9"/>
          <p:cNvSpPr/>
          <p:nvPr/>
        </p:nvSpPr>
        <p:spPr bwMode="auto">
          <a:xfrm rot="20317004">
            <a:off x="6052469" y="2198721"/>
            <a:ext cx="2451837" cy="1791568"/>
          </a:xfrm>
          <a:prstGeom prst="cloudCallou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64008" tIns="32004" rIns="64008" bIns="32004" numCol="1" rtlCol="0" anchor="t" anchorCtr="0" compatLnSpc="1">
            <a:prstTxWarp prst="textNoShape">
              <a:avLst/>
            </a:prstTxWarp>
          </a:bodyPr>
          <a:lstStyle/>
          <a:p>
            <a:pPr algn="ctr" defTabSz="640080"/>
            <a:r>
              <a:rPr lang="en-US" dirty="0">
                <a:latin typeface="Athelas Regular"/>
                <a:cs typeface="Athelas Regular"/>
              </a:rPr>
              <a:t>All project information can be found in the project for easy team reference</a:t>
            </a:r>
            <a:endParaRPr lang="en-US" baseline="0" dirty="0">
              <a:latin typeface="Athelas Regular"/>
              <a:cs typeface="Athelas Regular"/>
            </a:endParaRPr>
          </a:p>
        </p:txBody>
      </p:sp>
      <p:sp>
        <p:nvSpPr>
          <p:cNvPr id="9" name="Rounded Rectangular Callout 8"/>
          <p:cNvSpPr/>
          <p:nvPr/>
        </p:nvSpPr>
        <p:spPr bwMode="auto">
          <a:xfrm rot="1324076">
            <a:off x="7017150" y="1244574"/>
            <a:ext cx="1921336" cy="968334"/>
          </a:xfrm>
          <a:prstGeom prst="wedgeRoundRectCallou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64008" tIns="32004" rIns="64008" bIns="32004" numCol="1" rtlCol="0" anchor="t" anchorCtr="0" compatLnSpc="1">
            <a:prstTxWarp prst="textNoShape">
              <a:avLst/>
            </a:prstTxWarp>
          </a:bodyPr>
          <a:lstStyle/>
          <a:p>
            <a:pPr algn="ctr" defTabSz="640080"/>
            <a:r>
              <a:rPr lang="en-US" baseline="0" dirty="0">
                <a:latin typeface="Apple Casual"/>
                <a:cs typeface="Apple Casual"/>
              </a:rPr>
              <a:t>No need to sift through emails or paper copies</a:t>
            </a:r>
          </a:p>
        </p:txBody>
      </p:sp>
      <p:sp>
        <p:nvSpPr>
          <p:cNvPr id="11" name="Oval Callout 10"/>
          <p:cNvSpPr/>
          <p:nvPr/>
        </p:nvSpPr>
        <p:spPr bwMode="auto">
          <a:xfrm rot="21405892">
            <a:off x="6937130" y="3655323"/>
            <a:ext cx="2175366" cy="1177954"/>
          </a:xfrm>
          <a:prstGeom prst="wedgeEllipseCallout">
            <a:avLst/>
          </a:prstGeom>
          <a:solidFill>
            <a:srgbClr val="CEF8FF"/>
          </a:solidFill>
          <a:ln w="9525" cap="flat" cmpd="sng" algn="ctr">
            <a:solidFill>
              <a:schemeClr val="tx1"/>
            </a:solidFill>
            <a:prstDash val="solid"/>
            <a:round/>
            <a:headEnd type="none" w="med" len="med"/>
            <a:tailEnd type="none" w="med" len="med"/>
          </a:ln>
          <a:effectLst/>
        </p:spPr>
        <p:txBody>
          <a:bodyPr vert="horz" wrap="square" lIns="64008" tIns="32004" rIns="64008" bIns="32004" numCol="1" rtlCol="0" anchor="t" anchorCtr="0" compatLnSpc="1">
            <a:prstTxWarp prst="textNoShape">
              <a:avLst/>
            </a:prstTxWarp>
          </a:bodyPr>
          <a:lstStyle/>
          <a:p>
            <a:pPr algn="ctr" defTabSz="640080"/>
            <a:r>
              <a:rPr lang="en-US" sz="2000" baseline="0" dirty="0">
                <a:latin typeface="American Typewriter"/>
                <a:cs typeface="American Typewriter"/>
              </a:rPr>
              <a:t>Allows team to take</a:t>
            </a:r>
            <a:r>
              <a:rPr lang="en-US" sz="2000" dirty="0">
                <a:latin typeface="American Typewriter"/>
                <a:cs typeface="American Typewriter"/>
              </a:rPr>
              <a:t> control of their workload</a:t>
            </a:r>
            <a:endParaRPr lang="en-US" sz="2000" baseline="0" dirty="0">
              <a:latin typeface="American Typewriter"/>
              <a:cs typeface="American Typewriter"/>
            </a:endParaRPr>
          </a:p>
        </p:txBody>
      </p:sp>
      <p:sp>
        <p:nvSpPr>
          <p:cNvPr id="12" name="Rounded Rectangular Callout 11"/>
          <p:cNvSpPr/>
          <p:nvPr/>
        </p:nvSpPr>
        <p:spPr bwMode="auto">
          <a:xfrm>
            <a:off x="1857376" y="3766033"/>
            <a:ext cx="2333625" cy="1143000"/>
          </a:xfrm>
          <a:prstGeom prst="wedgeRoundRectCallout">
            <a:avLst/>
          </a:prstGeom>
          <a:solidFill>
            <a:srgbClr val="CCFFCC"/>
          </a:solidFill>
          <a:ln w="9525" cap="flat" cmpd="sng" algn="ctr">
            <a:solidFill>
              <a:schemeClr val="tx1"/>
            </a:solidFill>
            <a:prstDash val="solid"/>
            <a:round/>
            <a:headEnd type="none" w="med" len="med"/>
            <a:tailEnd type="none" w="med" len="med"/>
          </a:ln>
          <a:effectLst/>
        </p:spPr>
        <p:txBody>
          <a:bodyPr vert="horz" wrap="square" lIns="64008" tIns="32004" rIns="64008" bIns="32004" numCol="1" rtlCol="0" anchor="t" anchorCtr="0" compatLnSpc="1">
            <a:prstTxWarp prst="textNoShape">
              <a:avLst/>
            </a:prstTxWarp>
          </a:bodyPr>
          <a:lstStyle/>
          <a:p>
            <a:pPr algn="ctr" defTabSz="640080"/>
            <a:r>
              <a:rPr lang="en-US" sz="1400" baseline="0" dirty="0">
                <a:latin typeface="Apple Casual"/>
                <a:cs typeface="Apple Casual"/>
              </a:rPr>
              <a:t>My Work tab lets </a:t>
            </a:r>
            <a:r>
              <a:rPr lang="en-US" sz="1400" baseline="0" dirty="0" err="1">
                <a:latin typeface="Apple Casual"/>
                <a:cs typeface="Apple Casual"/>
              </a:rPr>
              <a:t>creatives</a:t>
            </a:r>
            <a:r>
              <a:rPr lang="en-US" sz="1400" baseline="0" dirty="0">
                <a:latin typeface="Apple Casual"/>
                <a:cs typeface="Apple Casual"/>
              </a:rPr>
              <a:t> see how timing and projects</a:t>
            </a:r>
            <a:r>
              <a:rPr lang="en-US" sz="1400" dirty="0">
                <a:latin typeface="Apple Casual"/>
                <a:cs typeface="Apple Casual"/>
              </a:rPr>
              <a:t> stack up and allows them to raise a flag if they have concerns</a:t>
            </a:r>
            <a:endParaRPr lang="en-US" sz="1400" baseline="0" dirty="0">
              <a:latin typeface="Apple Casual"/>
              <a:cs typeface="Apple Casual"/>
            </a:endParaRPr>
          </a:p>
        </p:txBody>
      </p:sp>
      <p:sp>
        <p:nvSpPr>
          <p:cNvPr id="14" name="Title 3"/>
          <p:cNvSpPr txBox="1">
            <a:spLocks/>
          </p:cNvSpPr>
          <p:nvPr/>
        </p:nvSpPr>
        <p:spPr>
          <a:xfrm>
            <a:off x="178780" y="333590"/>
            <a:ext cx="8373035" cy="786813"/>
          </a:xfrm>
          <a:prstGeom prst="rect">
            <a:avLst/>
          </a:prstGeom>
        </p:spPr>
        <p:txBody>
          <a:bodyPr lIns="64008" tIns="32004" rIns="64008" bIns="32004"/>
          <a:lstStyle>
            <a:lvl1pPr algn="l" defTabSz="731520" rtl="0" eaLnBrk="1" latinLnBrk="0" hangingPunct="1">
              <a:lnSpc>
                <a:spcPct val="90000"/>
              </a:lnSpc>
              <a:spcBef>
                <a:spcPct val="0"/>
              </a:spcBef>
              <a:buNone/>
              <a:defRPr sz="3800" kern="1200">
                <a:solidFill>
                  <a:srgbClr val="000000"/>
                </a:solidFill>
                <a:latin typeface="Code Pro"/>
                <a:ea typeface="+mj-ea"/>
                <a:cs typeface="Code Pro"/>
              </a:defRPr>
            </a:lvl1pPr>
          </a:lstStyle>
          <a:p>
            <a:pPr fontAlgn="auto">
              <a:spcAft>
                <a:spcPts val="0"/>
              </a:spcAft>
            </a:pPr>
            <a:r>
              <a:rPr lang="en-US" sz="3200" baseline="0" dirty="0" smtClean="0"/>
              <a:t>Benefits in the words of our users</a:t>
            </a:r>
            <a:endParaRPr lang="en-US" sz="3200" baseline="0" dirty="0"/>
          </a:p>
        </p:txBody>
      </p:sp>
      <p:sp>
        <p:nvSpPr>
          <p:cNvPr id="18" name="Slide Number Placeholder 5"/>
          <p:cNvSpPr txBox="1">
            <a:spLocks/>
          </p:cNvSpPr>
          <p:nvPr/>
        </p:nvSpPr>
        <p:spPr>
          <a:xfrm>
            <a:off x="8596330" y="4771082"/>
            <a:ext cx="472158" cy="274595"/>
          </a:xfrm>
          <a:prstGeom prst="rect">
            <a:avLst/>
          </a:prstGeom>
        </p:spPr>
        <p:txBody>
          <a:bodyPr/>
          <a:lstStyle>
            <a:defPPr>
              <a:defRPr lang="en-US"/>
            </a:defPPr>
            <a:lvl1pPr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1pPr>
            <a:lvl2pPr marL="320040"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2pPr>
            <a:lvl3pPr marL="640080"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3pPr>
            <a:lvl4pPr marL="960120"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4pPr>
            <a:lvl5pPr marL="1280160"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5pPr>
            <a:lvl6pPr marL="1600200" algn="l" defTabSz="320040" rtl="0" eaLnBrk="1" latinLnBrk="0" hangingPunct="1">
              <a:defRPr sz="1700" kern="1200" baseline="-25000">
                <a:solidFill>
                  <a:schemeClr val="tx1"/>
                </a:solidFill>
                <a:latin typeface="Arial" pitchFamily="-72" charset="0"/>
                <a:ea typeface="ＭＳ Ｐゴシック" pitchFamily="-72" charset="-128"/>
                <a:cs typeface="ＭＳ Ｐゴシック" pitchFamily="-72" charset="-128"/>
              </a:defRPr>
            </a:lvl6pPr>
            <a:lvl7pPr marL="1920240" algn="l" defTabSz="320040" rtl="0" eaLnBrk="1" latinLnBrk="0" hangingPunct="1">
              <a:defRPr sz="1700" kern="1200" baseline="-25000">
                <a:solidFill>
                  <a:schemeClr val="tx1"/>
                </a:solidFill>
                <a:latin typeface="Arial" pitchFamily="-72" charset="0"/>
                <a:ea typeface="ＭＳ Ｐゴシック" pitchFamily="-72" charset="-128"/>
                <a:cs typeface="ＭＳ Ｐゴシック" pitchFamily="-72" charset="-128"/>
              </a:defRPr>
            </a:lvl7pPr>
            <a:lvl8pPr marL="2240280" algn="l" defTabSz="320040" rtl="0" eaLnBrk="1" latinLnBrk="0" hangingPunct="1">
              <a:defRPr sz="1700" kern="1200" baseline="-25000">
                <a:solidFill>
                  <a:schemeClr val="tx1"/>
                </a:solidFill>
                <a:latin typeface="Arial" pitchFamily="-72" charset="0"/>
                <a:ea typeface="ＭＳ Ｐゴシック" pitchFamily="-72" charset="-128"/>
                <a:cs typeface="ＭＳ Ｐゴシック" pitchFamily="-72" charset="-128"/>
              </a:defRPr>
            </a:lvl8pPr>
            <a:lvl9pPr marL="2560320" algn="l" defTabSz="320040" rtl="0" eaLnBrk="1" latinLnBrk="0" hangingPunct="1">
              <a:defRPr sz="1700" kern="1200" baseline="-25000">
                <a:solidFill>
                  <a:schemeClr val="tx1"/>
                </a:solidFill>
                <a:latin typeface="Arial" pitchFamily="-72" charset="0"/>
                <a:ea typeface="ＭＳ Ｐゴシック" pitchFamily="-72" charset="-128"/>
                <a:cs typeface="ＭＳ Ｐゴシック" pitchFamily="-72" charset="-128"/>
              </a:defRPr>
            </a:lvl9pPr>
          </a:lstStyle>
          <a:p>
            <a:fld id="{7AF8E309-D608-654D-B811-6A2C46C88181}" type="slidenum">
              <a:rPr lang="en-US" sz="1300" smtClean="0"/>
              <a:pPr/>
              <a:t>14</a:t>
            </a:fld>
            <a:endParaRPr lang="en-US" sz="1300" dirty="0"/>
          </a:p>
        </p:txBody>
      </p:sp>
      <p:sp>
        <p:nvSpPr>
          <p:cNvPr id="19" name="Footer Placeholder 9"/>
          <p:cNvSpPr txBox="1">
            <a:spLocks/>
          </p:cNvSpPr>
          <p:nvPr/>
        </p:nvSpPr>
        <p:spPr>
          <a:xfrm>
            <a:off x="8053332" y="4769770"/>
            <a:ext cx="625461" cy="275594"/>
          </a:xfrm>
          <a:prstGeom prst="rect">
            <a:avLst/>
          </a:prstGeom>
        </p:spPr>
        <p:txBody>
          <a:bodyPr/>
          <a:lstStyle>
            <a:defPPr>
              <a:defRPr lang="en-US"/>
            </a:defPPr>
            <a:lvl1pPr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1pPr>
            <a:lvl2pPr marL="320040"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2pPr>
            <a:lvl3pPr marL="640080"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3pPr>
            <a:lvl4pPr marL="960120"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4pPr>
            <a:lvl5pPr marL="1280160" algn="l" defTabSz="320040" rtl="0" fontAlgn="base">
              <a:spcBef>
                <a:spcPct val="0"/>
              </a:spcBef>
              <a:spcAft>
                <a:spcPct val="0"/>
              </a:spcAft>
              <a:defRPr sz="1700" kern="1200" baseline="-25000">
                <a:solidFill>
                  <a:schemeClr val="tx1"/>
                </a:solidFill>
                <a:latin typeface="Arial" pitchFamily="-72" charset="0"/>
                <a:ea typeface="ＭＳ Ｐゴシック" pitchFamily="-72" charset="-128"/>
                <a:cs typeface="ＭＳ Ｐゴシック" pitchFamily="-72" charset="-128"/>
              </a:defRPr>
            </a:lvl5pPr>
            <a:lvl6pPr marL="1600200" algn="l" defTabSz="320040" rtl="0" eaLnBrk="1" latinLnBrk="0" hangingPunct="1">
              <a:defRPr sz="1700" kern="1200" baseline="-25000">
                <a:solidFill>
                  <a:schemeClr val="tx1"/>
                </a:solidFill>
                <a:latin typeface="Arial" pitchFamily="-72" charset="0"/>
                <a:ea typeface="ＭＳ Ｐゴシック" pitchFamily="-72" charset="-128"/>
                <a:cs typeface="ＭＳ Ｐゴシック" pitchFamily="-72" charset="-128"/>
              </a:defRPr>
            </a:lvl6pPr>
            <a:lvl7pPr marL="1920240" algn="l" defTabSz="320040" rtl="0" eaLnBrk="1" latinLnBrk="0" hangingPunct="1">
              <a:defRPr sz="1700" kern="1200" baseline="-25000">
                <a:solidFill>
                  <a:schemeClr val="tx1"/>
                </a:solidFill>
                <a:latin typeface="Arial" pitchFamily="-72" charset="0"/>
                <a:ea typeface="ＭＳ Ｐゴシック" pitchFamily="-72" charset="-128"/>
                <a:cs typeface="ＭＳ Ｐゴシック" pitchFamily="-72" charset="-128"/>
              </a:defRPr>
            </a:lvl7pPr>
            <a:lvl8pPr marL="2240280" algn="l" defTabSz="320040" rtl="0" eaLnBrk="1" latinLnBrk="0" hangingPunct="1">
              <a:defRPr sz="1700" kern="1200" baseline="-25000">
                <a:solidFill>
                  <a:schemeClr val="tx1"/>
                </a:solidFill>
                <a:latin typeface="Arial" pitchFamily="-72" charset="0"/>
                <a:ea typeface="ＭＳ Ｐゴシック" pitchFamily="-72" charset="-128"/>
                <a:cs typeface="ＭＳ Ｐゴシック" pitchFamily="-72" charset="-128"/>
              </a:defRPr>
            </a:lvl8pPr>
            <a:lvl9pPr marL="2560320" algn="l" defTabSz="320040" rtl="0" eaLnBrk="1" latinLnBrk="0" hangingPunct="1">
              <a:defRPr sz="1700" kern="1200" baseline="-25000">
                <a:solidFill>
                  <a:schemeClr val="tx1"/>
                </a:solidFill>
                <a:latin typeface="Arial" pitchFamily="-72" charset="0"/>
                <a:ea typeface="ＭＳ Ｐゴシック" pitchFamily="-72" charset="-128"/>
                <a:cs typeface="ＭＳ Ｐゴシック" pitchFamily="-72" charset="-128"/>
              </a:defRPr>
            </a:lvl9pPr>
          </a:lstStyle>
          <a:p>
            <a:pPr algn="r"/>
            <a:r>
              <a:rPr lang="en-US" sz="1300" smtClean="0"/>
              <a:t> PAGE</a:t>
            </a:r>
            <a:endParaRPr lang="en-US" sz="1300" dirty="0"/>
          </a:p>
        </p:txBody>
      </p:sp>
    </p:spTree>
    <p:extLst>
      <p:ext uri="{BB962C8B-B14F-4D97-AF65-F5344CB8AC3E}">
        <p14:creationId xmlns:p14="http://schemas.microsoft.com/office/powerpoint/2010/main" val="37766289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animBg="1"/>
      <p:bldP spid="9"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5" name="Content Placeholder 4"/>
          <p:cNvSpPr>
            <a:spLocks noGrp="1"/>
          </p:cNvSpPr>
          <p:nvPr>
            <p:ph idx="1"/>
          </p:nvPr>
        </p:nvSpPr>
        <p:spPr/>
        <p:txBody>
          <a:bodyPr/>
          <a:lstStyle/>
          <a:p>
            <a:r>
              <a:rPr lang="en-US" sz="2500" dirty="0" smtClean="0"/>
              <a:t>Our Support Team</a:t>
            </a:r>
          </a:p>
          <a:p>
            <a:r>
              <a:rPr lang="en-US" sz="2500" dirty="0" smtClean="0"/>
              <a:t>C.H.A.O.S</a:t>
            </a:r>
          </a:p>
          <a:p>
            <a:r>
              <a:rPr lang="en-US" sz="2500" dirty="0" smtClean="0"/>
              <a:t>Why Workfront?</a:t>
            </a:r>
            <a:endParaRPr lang="en-US" sz="2500" dirty="0"/>
          </a:p>
          <a:p>
            <a:r>
              <a:rPr lang="en-US" sz="2500" dirty="0" smtClean="0"/>
              <a:t>What do I need to know?</a:t>
            </a:r>
          </a:p>
        </p:txBody>
      </p:sp>
      <p:sp>
        <p:nvSpPr>
          <p:cNvPr id="6" name="Slide Number Placeholder 5"/>
          <p:cNvSpPr>
            <a:spLocks noGrp="1"/>
          </p:cNvSpPr>
          <p:nvPr>
            <p:ph type="sldNum" sz="quarter" idx="4"/>
          </p:nvPr>
        </p:nvSpPr>
        <p:spPr/>
        <p:txBody>
          <a:bodyPr/>
          <a:lstStyle/>
          <a:p>
            <a:fld id="{7AF8E309-D608-654D-B811-6A2C46C88181}" type="slidenum">
              <a:rPr lang="en-US" smtClean="0"/>
              <a:pPr/>
              <a:t>2</a:t>
            </a:fld>
            <a:endParaRPr lang="en-US" dirty="0"/>
          </a:p>
        </p:txBody>
      </p:sp>
      <p:sp>
        <p:nvSpPr>
          <p:cNvPr id="10" name="Footer Placeholder 9"/>
          <p:cNvSpPr>
            <a:spLocks noGrp="1"/>
          </p:cNvSpPr>
          <p:nvPr>
            <p:ph type="ftr" sz="quarter" idx="3"/>
          </p:nvPr>
        </p:nvSpPr>
        <p:spPr/>
        <p:txBody>
          <a:bodyPr/>
          <a:lstStyle/>
          <a:p>
            <a:r>
              <a:rPr lang="en-US" dirty="0" smtClean="0"/>
              <a:t>PAGE</a:t>
            </a:r>
            <a:endParaRPr lang="en-US" dirty="0"/>
          </a:p>
        </p:txBody>
      </p:sp>
    </p:spTree>
    <p:extLst>
      <p:ext uri="{BB962C8B-B14F-4D97-AF65-F5344CB8AC3E}">
        <p14:creationId xmlns:p14="http://schemas.microsoft.com/office/powerpoint/2010/main" val="506502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Biz Tech team</a:t>
            </a:r>
            <a:endParaRPr lang="en-US" dirty="0"/>
          </a:p>
        </p:txBody>
      </p:sp>
      <p:sp>
        <p:nvSpPr>
          <p:cNvPr id="4" name="Footer Placeholder 3"/>
          <p:cNvSpPr>
            <a:spLocks noGrp="1"/>
          </p:cNvSpPr>
          <p:nvPr>
            <p:ph type="ftr" sz="quarter" idx="3"/>
          </p:nvPr>
        </p:nvSpPr>
        <p:spPr/>
        <p:txBody>
          <a:bodyPr/>
          <a:lstStyle/>
          <a:p>
            <a:r>
              <a:rPr lang="en-US" dirty="0" smtClean="0"/>
              <a:t>PAGE</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0992" y="1082964"/>
            <a:ext cx="4505325" cy="396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Slide Number Placeholder 5"/>
          <p:cNvSpPr>
            <a:spLocks noGrp="1"/>
          </p:cNvSpPr>
          <p:nvPr>
            <p:ph type="sldNum" sz="quarter" idx="4"/>
          </p:nvPr>
        </p:nvSpPr>
        <p:spPr>
          <a:xfrm>
            <a:off x="8596330" y="4771082"/>
            <a:ext cx="472158" cy="274595"/>
          </a:xfrm>
        </p:spPr>
        <p:txBody>
          <a:bodyPr/>
          <a:lstStyle/>
          <a:p>
            <a:fld id="{7AF8E309-D608-654D-B811-6A2C46C88181}" type="slidenum">
              <a:rPr lang="en-US" smtClean="0"/>
              <a:pPr/>
              <a:t>3</a:t>
            </a:fld>
            <a:endParaRPr lang="en-US" dirty="0"/>
          </a:p>
        </p:txBody>
      </p:sp>
    </p:spTree>
    <p:extLst>
      <p:ext uri="{BB962C8B-B14F-4D97-AF65-F5344CB8AC3E}">
        <p14:creationId xmlns:p14="http://schemas.microsoft.com/office/powerpoint/2010/main" val="20055455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lIns="0" tIns="0" rIns="0" bIns="0">
            <a:normAutofit/>
          </a:bodyPr>
          <a:lstStyle/>
          <a:p>
            <a:pPr algn="l"/>
            <a:r>
              <a:rPr lang="en-US" dirty="0" smtClean="0"/>
              <a:t>Kathy Haven</a:t>
            </a:r>
            <a:endParaRPr lang="en-US" dirty="0"/>
          </a:p>
        </p:txBody>
      </p:sp>
      <p:sp>
        <p:nvSpPr>
          <p:cNvPr id="4" name="Text Placeholder 3"/>
          <p:cNvSpPr>
            <a:spLocks noGrp="1"/>
          </p:cNvSpPr>
          <p:nvPr>
            <p:ph idx="1"/>
          </p:nvPr>
        </p:nvSpPr>
        <p:spPr>
          <a:xfrm>
            <a:off x="4625577" y="1021552"/>
            <a:ext cx="4204659" cy="3394472"/>
          </a:xfrm>
        </p:spPr>
        <p:txBody>
          <a:bodyPr lIns="0" rIns="0"/>
          <a:lstStyle/>
          <a:p>
            <a:pPr>
              <a:spcAft>
                <a:spcPts val="1200"/>
              </a:spcAft>
              <a:buClr>
                <a:schemeClr val="tx1">
                  <a:lumMod val="50000"/>
                  <a:lumOff val="50000"/>
                </a:schemeClr>
              </a:buClr>
            </a:pPr>
            <a:r>
              <a:rPr lang="en-US" sz="1600" dirty="0"/>
              <a:t>Biz Tech (FCB): </a:t>
            </a:r>
            <a:r>
              <a:rPr lang="en-US" sz="1600" dirty="0" smtClean="0"/>
              <a:t>leads our </a:t>
            </a:r>
            <a:r>
              <a:rPr lang="en-US" sz="1600" dirty="0"/>
              <a:t>Global PMO team working on enterprise deployments as well as process improvement projects focused on operational excellence</a:t>
            </a:r>
          </a:p>
          <a:p>
            <a:pPr>
              <a:spcAft>
                <a:spcPts val="1200"/>
              </a:spcAft>
              <a:buClr>
                <a:schemeClr val="tx1">
                  <a:lumMod val="50000"/>
                  <a:lumOff val="50000"/>
                </a:schemeClr>
              </a:buClr>
            </a:pPr>
            <a:r>
              <a:rPr lang="en-US" sz="1600" dirty="0"/>
              <a:t>Certified PMP and Six Sigma Black </a:t>
            </a:r>
            <a:r>
              <a:rPr lang="en-US" sz="1600" dirty="0" smtClean="0"/>
              <a:t>Belt</a:t>
            </a:r>
          </a:p>
          <a:p>
            <a:pPr>
              <a:spcAft>
                <a:spcPts val="1200"/>
              </a:spcAft>
              <a:buClr>
                <a:schemeClr val="tx1">
                  <a:lumMod val="50000"/>
                  <a:lumOff val="50000"/>
                </a:schemeClr>
              </a:buClr>
            </a:pPr>
            <a:r>
              <a:rPr lang="en-US" sz="1600" dirty="0"/>
              <a:t>Member of Workfront Customer Advisory Board</a:t>
            </a:r>
          </a:p>
          <a:p>
            <a:r>
              <a:rPr lang="en-US" sz="1600" dirty="0" smtClean="0"/>
              <a:t>Personal: </a:t>
            </a:r>
            <a:r>
              <a:rPr lang="en-US" sz="1600" dirty="0"/>
              <a:t>lives in Boulder CO and enjoys traveling, mentoring, yoga, hiking, skiing, biking and spending time in the mountains  </a:t>
            </a:r>
          </a:p>
        </p:txBody>
      </p:sp>
      <p:grpSp>
        <p:nvGrpSpPr>
          <p:cNvPr id="2" name="Group 1"/>
          <p:cNvGrpSpPr/>
          <p:nvPr/>
        </p:nvGrpSpPr>
        <p:grpSpPr>
          <a:xfrm>
            <a:off x="293842" y="1092992"/>
            <a:ext cx="4163291" cy="3554622"/>
            <a:chOff x="470147" y="1748786"/>
            <a:chExt cx="6661266" cy="5687395"/>
          </a:xfrm>
        </p:grpSpPr>
        <p:sp>
          <p:nvSpPr>
            <p:cNvPr id="7" name="Rectangle 6"/>
            <p:cNvSpPr/>
            <p:nvPr/>
          </p:nvSpPr>
          <p:spPr>
            <a:xfrm>
              <a:off x="470147" y="1748786"/>
              <a:ext cx="6661266" cy="5687395"/>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147" y="1785628"/>
              <a:ext cx="2767144" cy="315107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9163" y="1933899"/>
              <a:ext cx="2393130" cy="300888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147" y="4936707"/>
              <a:ext cx="1857381" cy="247900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4"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4905" y="4922419"/>
              <a:ext cx="2096529" cy="189309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5"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86288" y="1763366"/>
              <a:ext cx="2545125" cy="60834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37291" y="1762369"/>
              <a:ext cx="1491872" cy="178391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14525" y="5820938"/>
              <a:ext cx="1892937" cy="161333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2"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00796" y="4812460"/>
              <a:ext cx="1358989" cy="261466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15393" y="6626759"/>
              <a:ext cx="2012058" cy="80248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3" name="Picture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0134" y="3308855"/>
              <a:ext cx="2537689" cy="189798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41816" y="4487380"/>
              <a:ext cx="1558980" cy="13185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sp>
        <p:nvSpPr>
          <p:cNvPr id="17" name="Slide Number Placeholder 5"/>
          <p:cNvSpPr>
            <a:spLocks noGrp="1"/>
          </p:cNvSpPr>
          <p:nvPr>
            <p:ph type="sldNum" sz="quarter" idx="4"/>
          </p:nvPr>
        </p:nvSpPr>
        <p:spPr>
          <a:xfrm>
            <a:off x="8596330" y="4771082"/>
            <a:ext cx="472158" cy="274595"/>
          </a:xfrm>
        </p:spPr>
        <p:txBody>
          <a:bodyPr/>
          <a:lstStyle/>
          <a:p>
            <a:fld id="{7AF8E309-D608-654D-B811-6A2C46C88181}" type="slidenum">
              <a:rPr lang="en-US" smtClean="0"/>
              <a:pPr/>
              <a:t>4</a:t>
            </a:fld>
            <a:endParaRPr lang="en-US" dirty="0"/>
          </a:p>
        </p:txBody>
      </p:sp>
      <p:sp>
        <p:nvSpPr>
          <p:cNvPr id="18" name="Footer Placeholder 9"/>
          <p:cNvSpPr>
            <a:spLocks noGrp="1"/>
          </p:cNvSpPr>
          <p:nvPr>
            <p:ph type="ftr" sz="quarter" idx="3"/>
          </p:nvPr>
        </p:nvSpPr>
        <p:spPr>
          <a:xfrm>
            <a:off x="5980546" y="4769770"/>
            <a:ext cx="2521975" cy="275594"/>
          </a:xfrm>
        </p:spPr>
        <p:txBody>
          <a:bodyPr/>
          <a:lstStyle/>
          <a:p>
            <a:r>
              <a:rPr lang="en-US" dirty="0" smtClean="0"/>
              <a:t>PAGE</a:t>
            </a:r>
            <a:endParaRPr lang="en-US" dirty="0"/>
          </a:p>
        </p:txBody>
      </p:sp>
    </p:spTree>
    <p:extLst>
      <p:ext uri="{BB962C8B-B14F-4D97-AF65-F5344CB8AC3E}">
        <p14:creationId xmlns:p14="http://schemas.microsoft.com/office/powerpoint/2010/main" val="22905110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lIns="0" tIns="0" rIns="0" bIns="0">
            <a:normAutofit/>
          </a:bodyPr>
          <a:lstStyle/>
          <a:p>
            <a:pPr algn="l"/>
            <a:r>
              <a:rPr lang="en-US" dirty="0"/>
              <a:t>Anthony Imgrund</a:t>
            </a:r>
          </a:p>
        </p:txBody>
      </p:sp>
      <p:sp>
        <p:nvSpPr>
          <p:cNvPr id="4" name="Text Placeholder 3"/>
          <p:cNvSpPr>
            <a:spLocks noGrp="1"/>
          </p:cNvSpPr>
          <p:nvPr>
            <p:ph idx="1"/>
          </p:nvPr>
        </p:nvSpPr>
        <p:spPr>
          <a:xfrm>
            <a:off x="4625578" y="1003691"/>
            <a:ext cx="3970752" cy="3394472"/>
          </a:xfrm>
        </p:spPr>
        <p:txBody>
          <a:bodyPr lIns="0" rIns="0"/>
          <a:lstStyle/>
          <a:p>
            <a:pPr>
              <a:lnSpc>
                <a:spcPct val="115000"/>
              </a:lnSpc>
              <a:spcAft>
                <a:spcPts val="1200"/>
              </a:spcAft>
              <a:buClr>
                <a:srgbClr val="FD6D08"/>
              </a:buClr>
            </a:pPr>
            <a:r>
              <a:rPr lang="en-US" sz="1600" dirty="0"/>
              <a:t>Biz Tech (FCB</a:t>
            </a:r>
            <a:r>
              <a:rPr lang="en-US" sz="1600" dirty="0"/>
              <a:t>): system admin for </a:t>
            </a:r>
            <a:r>
              <a:rPr lang="en-US" sz="1600" dirty="0"/>
              <a:t>Workfront, New Biz Dashboard, and head </a:t>
            </a:r>
            <a:r>
              <a:rPr lang="en-US" sz="1600" dirty="0"/>
              <a:t>of our SharePoint </a:t>
            </a:r>
            <a:r>
              <a:rPr lang="en-US" sz="1600" dirty="0"/>
              <a:t>environment  </a:t>
            </a:r>
          </a:p>
          <a:p>
            <a:pPr>
              <a:lnSpc>
                <a:spcPct val="115000"/>
              </a:lnSpc>
              <a:spcAft>
                <a:spcPts val="1200"/>
              </a:spcAft>
              <a:buClr>
                <a:srgbClr val="FD6D08"/>
              </a:buClr>
            </a:pPr>
            <a:r>
              <a:rPr lang="en-US" sz="1600" dirty="0"/>
              <a:t>D&amp;I (IPG): National Chair of LGBT group and member of National Inclusion Council, Black Employee Network, and Women’s Leadership Network</a:t>
            </a:r>
          </a:p>
          <a:p>
            <a:pPr>
              <a:lnSpc>
                <a:spcPct val="115000"/>
              </a:lnSpc>
              <a:spcAft>
                <a:spcPts val="1200"/>
              </a:spcAft>
              <a:buClr>
                <a:srgbClr val="FD6D08"/>
              </a:buClr>
            </a:pPr>
            <a:r>
              <a:rPr lang="en-US" sz="1600" dirty="0" smtClean="0"/>
              <a:t>Personal: </a:t>
            </a:r>
            <a:r>
              <a:rPr lang="en-US" sz="1600" dirty="0"/>
              <a:t>lives in NYC and enjoys singing, going to Broadway shows, traveling, </a:t>
            </a:r>
            <a:r>
              <a:rPr lang="en-US" sz="1600" dirty="0"/>
              <a:t>FaceTiming with nephew, and eating ice cream</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583" y="1030630"/>
            <a:ext cx="4163291" cy="3554622"/>
          </a:xfrm>
          <a:prstGeom prst="rect">
            <a:avLst/>
          </a:prstGeom>
          <a:noFill/>
          <a:ln w="9525">
            <a:solidFill>
              <a:srgbClr val="717687"/>
            </a:solidFill>
            <a:miter lim="800000"/>
            <a:headEnd/>
            <a:tailEnd/>
          </a:ln>
          <a:extLst>
            <a:ext uri="{909E8E84-426E-40DD-AFC4-6F175D3DCCD1}">
              <a14:hiddenFill xmlns:a14="http://schemas.microsoft.com/office/drawing/2010/main">
                <a:solidFill>
                  <a:schemeClr val="accent1"/>
                </a:solidFill>
              </a14:hiddenFill>
            </a:ext>
          </a:extLst>
        </p:spPr>
      </p:pic>
      <p:sp>
        <p:nvSpPr>
          <p:cNvPr id="6" name="Slide Number Placeholder 5"/>
          <p:cNvSpPr>
            <a:spLocks noGrp="1"/>
          </p:cNvSpPr>
          <p:nvPr>
            <p:ph type="sldNum" sz="quarter" idx="4"/>
          </p:nvPr>
        </p:nvSpPr>
        <p:spPr>
          <a:xfrm>
            <a:off x="8596330" y="4771082"/>
            <a:ext cx="472158" cy="274595"/>
          </a:xfrm>
        </p:spPr>
        <p:txBody>
          <a:bodyPr/>
          <a:lstStyle/>
          <a:p>
            <a:fld id="{7AF8E309-D608-654D-B811-6A2C46C88181}" type="slidenum">
              <a:rPr lang="en-US" smtClean="0"/>
              <a:pPr/>
              <a:t>5</a:t>
            </a:fld>
            <a:endParaRPr lang="en-US" dirty="0"/>
          </a:p>
        </p:txBody>
      </p:sp>
      <p:sp>
        <p:nvSpPr>
          <p:cNvPr id="7" name="Footer Placeholder 9"/>
          <p:cNvSpPr>
            <a:spLocks noGrp="1"/>
          </p:cNvSpPr>
          <p:nvPr>
            <p:ph type="ftr" sz="quarter" idx="3"/>
          </p:nvPr>
        </p:nvSpPr>
        <p:spPr>
          <a:xfrm>
            <a:off x="5980546" y="4769770"/>
            <a:ext cx="2521975" cy="275594"/>
          </a:xfrm>
        </p:spPr>
        <p:txBody>
          <a:bodyPr/>
          <a:lstStyle/>
          <a:p>
            <a:r>
              <a:rPr lang="en-US" dirty="0" smtClean="0"/>
              <a:t>PAGE</a:t>
            </a:r>
            <a:endParaRPr lang="en-US" dirty="0"/>
          </a:p>
        </p:txBody>
      </p:sp>
    </p:spTree>
    <p:extLst>
      <p:ext uri="{BB962C8B-B14F-4D97-AF65-F5344CB8AC3E}">
        <p14:creationId xmlns:p14="http://schemas.microsoft.com/office/powerpoint/2010/main" val="39997377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C.H.A.O.S. – The Center for Honoring Ancient Office </a:t>
            </a:r>
            <a:r>
              <a:rPr lang="en-US" dirty="0" smtClean="0"/>
              <a:t>Solutions</a:t>
            </a:r>
            <a:endParaRPr lang="en-US" dirty="0"/>
          </a:p>
        </p:txBody>
      </p:sp>
      <p:sp>
        <p:nvSpPr>
          <p:cNvPr id="5" name="Subtitle 4"/>
          <p:cNvSpPr>
            <a:spLocks noGrp="1"/>
          </p:cNvSpPr>
          <p:nvPr>
            <p:ph type="subTitle" idx="1"/>
          </p:nvPr>
        </p:nvSpPr>
        <p:spPr/>
        <p:txBody>
          <a:bodyPr/>
          <a:lstStyle/>
          <a:p>
            <a:r>
              <a:rPr lang="en-US" dirty="0" smtClean="0"/>
              <a:t> </a:t>
            </a:r>
            <a:endParaRPr lang="en-US" dirty="0"/>
          </a:p>
        </p:txBody>
      </p:sp>
    </p:spTree>
    <p:extLst>
      <p:ext uri="{BB962C8B-B14F-4D97-AF65-F5344CB8AC3E}">
        <p14:creationId xmlns:p14="http://schemas.microsoft.com/office/powerpoint/2010/main" val="10319799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2200" dirty="0"/>
              <a:t>Reasons you should </a:t>
            </a:r>
            <a:r>
              <a:rPr lang="en-US" sz="2200" dirty="0">
                <a:solidFill>
                  <a:srgbClr val="FF0000"/>
                </a:solidFill>
              </a:rPr>
              <a:t>not</a:t>
            </a:r>
            <a:r>
              <a:rPr lang="en-US" sz="2200" dirty="0"/>
              <a:t> invest in a work </a:t>
            </a:r>
            <a:r>
              <a:rPr lang="en-US" sz="2200" dirty="0" err="1"/>
              <a:t>mgmt</a:t>
            </a:r>
            <a:r>
              <a:rPr lang="en-US" sz="2200" dirty="0"/>
              <a:t> solution</a:t>
            </a:r>
          </a:p>
        </p:txBody>
      </p:sp>
      <p:sp>
        <p:nvSpPr>
          <p:cNvPr id="5" name="Content Placeholder 4"/>
          <p:cNvSpPr>
            <a:spLocks noGrp="1"/>
          </p:cNvSpPr>
          <p:nvPr>
            <p:ph sz="half" idx="1"/>
          </p:nvPr>
        </p:nvSpPr>
        <p:spPr>
          <a:xfrm>
            <a:off x="457200" y="1287963"/>
            <a:ext cx="2962902" cy="2545556"/>
          </a:xfrm>
        </p:spPr>
        <p:txBody>
          <a:bodyPr vert="horz" lIns="0" tIns="0" rIns="0" bIns="51206" rtlCol="0" anchor="t" anchorCtr="0">
            <a:noAutofit/>
          </a:bodyPr>
          <a:lstStyle/>
          <a:p>
            <a:r>
              <a:rPr lang="en-US" dirty="0" smtClean="0"/>
              <a:t>A </a:t>
            </a:r>
            <a:r>
              <a:rPr lang="en-US" dirty="0"/>
              <a:t>busy workforce is a happy workforce</a:t>
            </a:r>
          </a:p>
          <a:p>
            <a:r>
              <a:rPr lang="en-US" dirty="0"/>
              <a:t>In tough meetings, you need a fall-guy</a:t>
            </a:r>
          </a:p>
          <a:p>
            <a:r>
              <a:rPr lang="en-US" dirty="0" smtClean="0"/>
              <a:t>If </a:t>
            </a:r>
            <a:r>
              <a:rPr lang="en-US" dirty="0"/>
              <a:t>everything was efficient, what would you have to complain about</a:t>
            </a:r>
            <a:r>
              <a:rPr lang="en-US" dirty="0" smtClean="0"/>
              <a:t>?</a:t>
            </a:r>
          </a:p>
          <a:p>
            <a:r>
              <a:rPr lang="en-US" dirty="0" smtClean="0"/>
              <a:t>Spreadsheets &amp; Email are extremely productive ways to work….</a:t>
            </a:r>
          </a:p>
          <a:p>
            <a:endParaRPr lang="en-US" dirty="0"/>
          </a:p>
        </p:txBody>
      </p:sp>
      <p:sp>
        <p:nvSpPr>
          <p:cNvPr id="7" name="Slide Number Placeholder 6"/>
          <p:cNvSpPr>
            <a:spLocks noGrp="1"/>
          </p:cNvSpPr>
          <p:nvPr>
            <p:ph type="sldNum" sz="quarter" idx="4"/>
          </p:nvPr>
        </p:nvSpPr>
        <p:spPr/>
        <p:txBody>
          <a:bodyPr/>
          <a:lstStyle/>
          <a:p>
            <a:fld id="{7AF8E309-D608-654D-B811-6A2C46C88181}" type="slidenum">
              <a:rPr lang="en-US" smtClean="0"/>
              <a:pPr/>
              <a:t>7</a:t>
            </a:fld>
            <a:endParaRPr lang="en-US" dirty="0"/>
          </a:p>
        </p:txBody>
      </p:sp>
      <p:sp>
        <p:nvSpPr>
          <p:cNvPr id="20" name="Footer Placeholder 9"/>
          <p:cNvSpPr>
            <a:spLocks noGrp="1"/>
          </p:cNvSpPr>
          <p:nvPr>
            <p:ph type="ftr" sz="quarter" idx="3"/>
          </p:nvPr>
        </p:nvSpPr>
        <p:spPr>
          <a:xfrm>
            <a:off x="5980546" y="4769770"/>
            <a:ext cx="2521975" cy="275594"/>
          </a:xfrm>
        </p:spPr>
        <p:txBody>
          <a:bodyPr/>
          <a:lstStyle/>
          <a:p>
            <a:r>
              <a:rPr lang="en-US" dirty="0" smtClean="0"/>
              <a:t> </a:t>
            </a:r>
            <a:r>
              <a:rPr lang="en-US" dirty="0"/>
              <a:t>PAGE</a:t>
            </a:r>
          </a:p>
        </p:txBody>
      </p:sp>
      <p:pic>
        <p:nvPicPr>
          <p:cNvPr id="6" name="VrUQ0zueNs4"/>
          <p:cNvPicPr>
            <a:picLocks noRot="1" noChangeAspect="1"/>
          </p:cNvPicPr>
          <p:nvPr>
            <a:videoFile r:link="rId1"/>
          </p:nvPr>
        </p:nvPicPr>
        <p:blipFill>
          <a:blip r:embed="rId4"/>
          <a:stretch>
            <a:fillRect/>
          </a:stretch>
        </p:blipFill>
        <p:spPr>
          <a:xfrm>
            <a:off x="3420102" y="1164396"/>
            <a:ext cx="5316492" cy="2990527"/>
          </a:xfrm>
          <a:prstGeom prst="rect">
            <a:avLst/>
          </a:prstGeom>
        </p:spPr>
      </p:pic>
    </p:spTree>
    <p:extLst>
      <p:ext uri="{BB962C8B-B14F-4D97-AF65-F5344CB8AC3E}">
        <p14:creationId xmlns:p14="http://schemas.microsoft.com/office/powerpoint/2010/main" val="36037432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Why should I care about Workfront?</a:t>
            </a:r>
          </a:p>
        </p:txBody>
      </p:sp>
      <p:sp>
        <p:nvSpPr>
          <p:cNvPr id="5" name="Subtitle 4"/>
          <p:cNvSpPr>
            <a:spLocks noGrp="1"/>
          </p:cNvSpPr>
          <p:nvPr>
            <p:ph type="subTitle" idx="1"/>
          </p:nvPr>
        </p:nvSpPr>
        <p:spPr/>
        <p:txBody>
          <a:bodyPr/>
          <a:lstStyle/>
          <a:p>
            <a:r>
              <a:rPr lang="en-US" dirty="0" smtClean="0"/>
              <a:t> </a:t>
            </a:r>
            <a:endParaRPr lang="en-US" dirty="0"/>
          </a:p>
        </p:txBody>
      </p:sp>
    </p:spTree>
    <p:extLst>
      <p:ext uri="{BB962C8B-B14F-4D97-AF65-F5344CB8AC3E}">
        <p14:creationId xmlns:p14="http://schemas.microsoft.com/office/powerpoint/2010/main" val="42857397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2" y="154081"/>
            <a:ext cx="8373035" cy="786813"/>
          </a:xfrm>
        </p:spPr>
        <p:txBody>
          <a:bodyPr/>
          <a:lstStyle/>
          <a:p>
            <a:r>
              <a:rPr lang="en-US" sz="2200" dirty="0"/>
              <a:t>Picture is worth a 1000 words</a:t>
            </a:r>
          </a:p>
        </p:txBody>
      </p:sp>
      <p:sp>
        <p:nvSpPr>
          <p:cNvPr id="7" name="Slide Number Placeholder 6"/>
          <p:cNvSpPr>
            <a:spLocks noGrp="1"/>
          </p:cNvSpPr>
          <p:nvPr>
            <p:ph type="sldNum" sz="quarter" idx="4"/>
          </p:nvPr>
        </p:nvSpPr>
        <p:spPr/>
        <p:txBody>
          <a:bodyPr/>
          <a:lstStyle/>
          <a:p>
            <a:fld id="{7AF8E309-D608-654D-B811-6A2C46C88181}" type="slidenum">
              <a:rPr lang="en-US" smtClean="0"/>
              <a:pPr/>
              <a:t>9</a:t>
            </a:fld>
            <a:endParaRPr lang="en-US" dirty="0"/>
          </a:p>
        </p:txBody>
      </p:sp>
      <p:sp>
        <p:nvSpPr>
          <p:cNvPr id="20" name="Footer Placeholder 9"/>
          <p:cNvSpPr>
            <a:spLocks noGrp="1"/>
          </p:cNvSpPr>
          <p:nvPr>
            <p:ph type="ftr" sz="quarter" idx="3"/>
          </p:nvPr>
        </p:nvSpPr>
        <p:spPr>
          <a:xfrm>
            <a:off x="5980546" y="4769770"/>
            <a:ext cx="2521975" cy="275594"/>
          </a:xfrm>
        </p:spPr>
        <p:txBody>
          <a:bodyPr/>
          <a:lstStyle/>
          <a:p>
            <a:r>
              <a:rPr lang="en-US" dirty="0" smtClean="0"/>
              <a:t> </a:t>
            </a:r>
            <a:r>
              <a:rPr lang="en-US" dirty="0"/>
              <a:t>PAGE</a:t>
            </a:r>
          </a:p>
        </p:txBody>
      </p:sp>
      <p:grpSp>
        <p:nvGrpSpPr>
          <p:cNvPr id="5" name="Group 4"/>
          <p:cNvGrpSpPr/>
          <p:nvPr/>
        </p:nvGrpSpPr>
        <p:grpSpPr>
          <a:xfrm>
            <a:off x="272641" y="945163"/>
            <a:ext cx="8655739" cy="3819827"/>
            <a:chOff x="436224" y="1512260"/>
            <a:chExt cx="13849182" cy="6111723"/>
          </a:xfrm>
        </p:grpSpPr>
        <p:sp>
          <p:nvSpPr>
            <p:cNvPr id="3" name="Rectangle 2"/>
            <p:cNvSpPr/>
            <p:nvPr/>
          </p:nvSpPr>
          <p:spPr>
            <a:xfrm>
              <a:off x="436224" y="1512260"/>
              <a:ext cx="13849182" cy="6111723"/>
            </a:xfrm>
            <a:prstGeom prst="rect">
              <a:avLst/>
            </a:prstGeom>
            <a:solidFill>
              <a:schemeClr val="tx1">
                <a:lumMod val="50000"/>
                <a:lumOff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Shape 114"/>
            <p:cNvPicPr preferRelativeResize="0"/>
            <p:nvPr/>
          </p:nvPicPr>
          <p:blipFill>
            <a:blip r:embed="rId3">
              <a:alphaModFix/>
            </a:blip>
            <a:stretch>
              <a:fillRect/>
            </a:stretch>
          </p:blipFill>
          <p:spPr>
            <a:xfrm>
              <a:off x="537824" y="1607030"/>
              <a:ext cx="13400833" cy="6016953"/>
            </a:xfrm>
            <a:prstGeom prst="rect">
              <a:avLst/>
            </a:prstGeom>
            <a:noFill/>
            <a:ln>
              <a:noFill/>
            </a:ln>
          </p:spPr>
        </p:pic>
      </p:grpSp>
      <p:sp>
        <p:nvSpPr>
          <p:cNvPr id="2" name="TextBox 1"/>
          <p:cNvSpPr txBox="1"/>
          <p:nvPr/>
        </p:nvSpPr>
        <p:spPr>
          <a:xfrm>
            <a:off x="263213" y="945163"/>
            <a:ext cx="4251260" cy="1890774"/>
          </a:xfrm>
          <a:prstGeom prst="rect">
            <a:avLst/>
          </a:prstGeom>
          <a:solidFill>
            <a:schemeClr val="bg1"/>
          </a:solidFill>
        </p:spPr>
        <p:txBody>
          <a:bodyPr wrap="square" lIns="64008" tIns="32004" rIns="64008" bIns="32004" rtlCol="0">
            <a:spAutoFit/>
          </a:bodyPr>
          <a:lstStyle/>
          <a:p>
            <a:r>
              <a:rPr lang="en-US" sz="2800" b="1" dirty="0">
                <a:solidFill>
                  <a:srgbClr val="666666"/>
                </a:solidFill>
                <a:latin typeface="Rockwell"/>
                <a:ea typeface="+mn-ea"/>
                <a:cs typeface="Rockwell"/>
              </a:rPr>
              <a:t>Low Productivity</a:t>
            </a:r>
          </a:p>
          <a:p>
            <a:r>
              <a:rPr lang="en-US" sz="2800" dirty="0">
                <a:solidFill>
                  <a:srgbClr val="666666"/>
                </a:solidFill>
                <a:latin typeface="Rockwell"/>
                <a:ea typeface="+mn-ea"/>
                <a:cs typeface="Rockwell"/>
              </a:rPr>
              <a:t>- Tons of random work requests</a:t>
            </a:r>
          </a:p>
          <a:p>
            <a:r>
              <a:rPr lang="en-US" sz="2800" dirty="0">
                <a:solidFill>
                  <a:srgbClr val="666666"/>
                </a:solidFill>
                <a:latin typeface="Rockwell"/>
                <a:ea typeface="+mn-ea"/>
                <a:cs typeface="Rockwell"/>
              </a:rPr>
              <a:t>- Unmanageable work loads</a:t>
            </a:r>
          </a:p>
          <a:p>
            <a:r>
              <a:rPr lang="en-US" sz="2800" dirty="0">
                <a:solidFill>
                  <a:srgbClr val="666666"/>
                </a:solidFill>
                <a:latin typeface="Rockwell"/>
                <a:ea typeface="+mn-ea"/>
                <a:cs typeface="Rockwell"/>
              </a:rPr>
              <a:t>- Shifting priorities</a:t>
            </a:r>
          </a:p>
          <a:p>
            <a:endParaRPr lang="en-US" sz="1600" baseline="0" dirty="0" smtClean="0"/>
          </a:p>
          <a:p>
            <a:pPr marL="120015" indent="-120015">
              <a:buFontTx/>
              <a:buChar char="-"/>
            </a:pPr>
            <a:endParaRPr lang="en-US" sz="1400" baseline="0" dirty="0" smtClean="0"/>
          </a:p>
          <a:p>
            <a:pPr marL="120015" indent="-120015">
              <a:buFontTx/>
              <a:buChar char="-"/>
            </a:pPr>
            <a:endParaRPr lang="en-US" sz="1400" baseline="0" dirty="0"/>
          </a:p>
        </p:txBody>
      </p:sp>
      <p:sp>
        <p:nvSpPr>
          <p:cNvPr id="9" name="TextBox 8"/>
          <p:cNvSpPr txBox="1"/>
          <p:nvPr/>
        </p:nvSpPr>
        <p:spPr>
          <a:xfrm>
            <a:off x="4510272" y="926309"/>
            <a:ext cx="4558216" cy="1911292"/>
          </a:xfrm>
          <a:prstGeom prst="rect">
            <a:avLst/>
          </a:prstGeom>
          <a:solidFill>
            <a:schemeClr val="bg1"/>
          </a:solidFill>
        </p:spPr>
        <p:txBody>
          <a:bodyPr wrap="square" lIns="64008" tIns="32004" rIns="64008" bIns="32004" rtlCol="0">
            <a:spAutoFit/>
          </a:bodyPr>
          <a:lstStyle/>
          <a:p>
            <a:r>
              <a:rPr lang="en-US" sz="2800" b="1" dirty="0">
                <a:solidFill>
                  <a:srgbClr val="666666"/>
                </a:solidFill>
                <a:latin typeface="Rockwell"/>
                <a:ea typeface="+mn-ea"/>
                <a:cs typeface="Rockwell"/>
              </a:rPr>
              <a:t>Lack of Visibility</a:t>
            </a:r>
          </a:p>
          <a:p>
            <a:r>
              <a:rPr lang="en-US" sz="2800" dirty="0">
                <a:solidFill>
                  <a:srgbClr val="666666"/>
                </a:solidFill>
                <a:latin typeface="Rockwell"/>
                <a:ea typeface="+mn-ea"/>
                <a:cs typeface="Rockwell"/>
              </a:rPr>
              <a:t>- No idea who’s working on what</a:t>
            </a:r>
          </a:p>
          <a:p>
            <a:r>
              <a:rPr lang="en-US" sz="2800" dirty="0">
                <a:solidFill>
                  <a:srgbClr val="666666"/>
                </a:solidFill>
                <a:latin typeface="Rockwell"/>
                <a:ea typeface="+mn-ea"/>
                <a:cs typeface="Rockwell"/>
              </a:rPr>
              <a:t>- Data scattered across too many tools</a:t>
            </a:r>
          </a:p>
          <a:p>
            <a:r>
              <a:rPr lang="en-US" sz="2800" dirty="0">
                <a:solidFill>
                  <a:srgbClr val="666666"/>
                </a:solidFill>
                <a:latin typeface="Rockwell"/>
                <a:ea typeface="+mn-ea"/>
                <a:cs typeface="Rockwell"/>
              </a:rPr>
              <a:t>- Little transparency with stakeholders</a:t>
            </a:r>
          </a:p>
          <a:p>
            <a:pPr marL="120015" indent="-120015">
              <a:buFontTx/>
              <a:buChar char="-"/>
            </a:pPr>
            <a:endParaRPr lang="en-US" sz="2000" dirty="0" smtClean="0">
              <a:solidFill>
                <a:srgbClr val="666666"/>
              </a:solidFill>
              <a:latin typeface="Rockwell"/>
              <a:ea typeface="+mn-ea"/>
              <a:cs typeface="Rockwell"/>
            </a:endParaRPr>
          </a:p>
          <a:p>
            <a:pPr marL="120015" indent="-120015">
              <a:buFontTx/>
              <a:buChar char="-"/>
            </a:pPr>
            <a:endParaRPr lang="en-US" sz="2000" dirty="0">
              <a:solidFill>
                <a:srgbClr val="666666"/>
              </a:solidFill>
              <a:latin typeface="Rockwell"/>
              <a:ea typeface="+mn-ea"/>
              <a:cs typeface="Rockwell"/>
            </a:endParaRPr>
          </a:p>
          <a:p>
            <a:pPr marL="120015" indent="-120015">
              <a:buFontTx/>
              <a:buChar char="-"/>
            </a:pPr>
            <a:endParaRPr lang="en-US" sz="2800" dirty="0">
              <a:solidFill>
                <a:srgbClr val="666666"/>
              </a:solidFill>
              <a:latin typeface="Rockwell"/>
              <a:ea typeface="+mn-ea"/>
              <a:cs typeface="Rockwell"/>
            </a:endParaRPr>
          </a:p>
        </p:txBody>
      </p:sp>
      <p:sp>
        <p:nvSpPr>
          <p:cNvPr id="10" name="TextBox 9"/>
          <p:cNvSpPr txBox="1"/>
          <p:nvPr/>
        </p:nvSpPr>
        <p:spPr>
          <a:xfrm>
            <a:off x="263213" y="2723781"/>
            <a:ext cx="4251260" cy="2362698"/>
          </a:xfrm>
          <a:prstGeom prst="rect">
            <a:avLst/>
          </a:prstGeom>
          <a:solidFill>
            <a:schemeClr val="bg1"/>
          </a:solidFill>
        </p:spPr>
        <p:txBody>
          <a:bodyPr wrap="square" lIns="64008" tIns="32004" rIns="64008" bIns="32004" rtlCol="0">
            <a:spAutoFit/>
          </a:bodyPr>
          <a:lstStyle/>
          <a:p>
            <a:r>
              <a:rPr lang="en-US" sz="2800" b="1" dirty="0">
                <a:solidFill>
                  <a:srgbClr val="666666"/>
                </a:solidFill>
                <a:latin typeface="Rockwell"/>
                <a:ea typeface="+mn-ea"/>
                <a:cs typeface="Rockwell"/>
              </a:rPr>
              <a:t>Little to No Credibility</a:t>
            </a:r>
          </a:p>
          <a:p>
            <a:r>
              <a:rPr lang="en-US" sz="2800" dirty="0">
                <a:solidFill>
                  <a:srgbClr val="666666"/>
                </a:solidFill>
                <a:latin typeface="Rockwell"/>
                <a:ea typeface="+mn-ea"/>
                <a:cs typeface="Rockwell"/>
              </a:rPr>
              <a:t>- Always proving our value</a:t>
            </a:r>
          </a:p>
          <a:p>
            <a:r>
              <a:rPr lang="en-US" sz="2800" dirty="0">
                <a:solidFill>
                  <a:srgbClr val="666666"/>
                </a:solidFill>
                <a:latin typeface="Rockwell"/>
                <a:ea typeface="+mn-ea"/>
                <a:cs typeface="Rockwell"/>
              </a:rPr>
              <a:t>- Want to be viewed as a Strategic Partner</a:t>
            </a:r>
          </a:p>
          <a:p>
            <a:r>
              <a:rPr lang="en-US" sz="2800" dirty="0">
                <a:solidFill>
                  <a:srgbClr val="666666"/>
                </a:solidFill>
                <a:latin typeface="Rockwell"/>
                <a:ea typeface="+mn-ea"/>
                <a:cs typeface="Rockwell"/>
              </a:rPr>
              <a:t>- Having enough data to </a:t>
            </a:r>
            <a:r>
              <a:rPr lang="en-US" sz="2800" dirty="0" smtClean="0">
                <a:solidFill>
                  <a:srgbClr val="666666"/>
                </a:solidFill>
                <a:latin typeface="Rockwell"/>
                <a:ea typeface="+mn-ea"/>
                <a:cs typeface="Rockwell"/>
              </a:rPr>
              <a:t>backup our recommendations</a:t>
            </a:r>
            <a:endParaRPr lang="en-US" sz="2800" dirty="0">
              <a:solidFill>
                <a:srgbClr val="666666"/>
              </a:solidFill>
              <a:latin typeface="Rockwell"/>
              <a:ea typeface="+mn-ea"/>
              <a:cs typeface="Rockwell"/>
            </a:endParaRPr>
          </a:p>
          <a:p>
            <a:endParaRPr lang="en-US" sz="2800" dirty="0" smtClean="0">
              <a:solidFill>
                <a:srgbClr val="666666"/>
              </a:solidFill>
              <a:latin typeface="Rockwell"/>
              <a:ea typeface="+mn-ea"/>
              <a:cs typeface="Rockwell"/>
            </a:endParaRPr>
          </a:p>
          <a:p>
            <a:endParaRPr lang="en-US" sz="2800" dirty="0">
              <a:solidFill>
                <a:srgbClr val="666666"/>
              </a:solidFill>
              <a:latin typeface="Rockwell"/>
              <a:ea typeface="+mn-ea"/>
              <a:cs typeface="Rockwell"/>
            </a:endParaRPr>
          </a:p>
        </p:txBody>
      </p:sp>
      <p:sp>
        <p:nvSpPr>
          <p:cNvPr id="11" name="TextBox 10"/>
          <p:cNvSpPr txBox="1"/>
          <p:nvPr/>
        </p:nvSpPr>
        <p:spPr>
          <a:xfrm>
            <a:off x="4510647" y="2701848"/>
            <a:ext cx="4548788" cy="2362698"/>
          </a:xfrm>
          <a:prstGeom prst="rect">
            <a:avLst/>
          </a:prstGeom>
          <a:solidFill>
            <a:schemeClr val="bg1"/>
          </a:solidFill>
        </p:spPr>
        <p:txBody>
          <a:bodyPr wrap="square" lIns="64008" tIns="32004" rIns="64008" bIns="32004" rtlCol="0">
            <a:spAutoFit/>
          </a:bodyPr>
          <a:lstStyle/>
          <a:p>
            <a:r>
              <a:rPr lang="en-US" sz="2800" b="1" dirty="0">
                <a:solidFill>
                  <a:srgbClr val="666666"/>
                </a:solidFill>
                <a:latin typeface="Rockwell"/>
                <a:ea typeface="+mn-ea"/>
                <a:cs typeface="Rockwell"/>
              </a:rPr>
              <a:t>No Time For Creativity </a:t>
            </a:r>
          </a:p>
          <a:p>
            <a:r>
              <a:rPr lang="en-US" sz="2800" dirty="0">
                <a:solidFill>
                  <a:srgbClr val="666666"/>
                </a:solidFill>
                <a:latin typeface="Rockwell"/>
                <a:ea typeface="+mn-ea"/>
                <a:cs typeface="Rockwell"/>
              </a:rPr>
              <a:t>- Meetings, email and status updates eat up our time &gt;&gt; time costs $$$$</a:t>
            </a:r>
          </a:p>
          <a:p>
            <a:r>
              <a:rPr lang="en-US" sz="2800" dirty="0">
                <a:solidFill>
                  <a:srgbClr val="666666"/>
                </a:solidFill>
                <a:latin typeface="Rockwell"/>
                <a:ea typeface="+mn-ea"/>
                <a:cs typeface="Rockwell"/>
              </a:rPr>
              <a:t>- Complex processes keep us from doing what we love</a:t>
            </a:r>
          </a:p>
          <a:p>
            <a:r>
              <a:rPr lang="en-US" sz="2800" dirty="0">
                <a:solidFill>
                  <a:srgbClr val="666666"/>
                </a:solidFill>
                <a:latin typeface="Rockwell"/>
                <a:ea typeface="+mn-ea"/>
                <a:cs typeface="Rockwell"/>
              </a:rPr>
              <a:t>- Constant interruptions and drive-by requests</a:t>
            </a:r>
          </a:p>
          <a:p>
            <a:pPr marL="400050" indent="-400050">
              <a:buFontTx/>
              <a:buChar char="-"/>
            </a:pPr>
            <a:endParaRPr lang="en-US" sz="2800" dirty="0">
              <a:solidFill>
                <a:srgbClr val="666666"/>
              </a:solidFill>
              <a:latin typeface="Rockwell"/>
              <a:ea typeface="+mn-ea"/>
              <a:cs typeface="Rockwell"/>
            </a:endParaRPr>
          </a:p>
        </p:txBody>
      </p:sp>
    </p:spTree>
    <p:extLst>
      <p:ext uri="{BB962C8B-B14F-4D97-AF65-F5344CB8AC3E}">
        <p14:creationId xmlns:p14="http://schemas.microsoft.com/office/powerpoint/2010/main" val="8974418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450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180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1500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2000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Lst>
  </p:timing>
</p:sld>
</file>

<file path=ppt/theme/theme1.xml><?xml version="1.0" encoding="utf-8"?>
<a:theme xmlns:a="http://schemas.openxmlformats.org/drawingml/2006/main" name="Master">
  <a:themeElements>
    <a:clrScheme name="Custom 1">
      <a:dk1>
        <a:srgbClr val="000000"/>
      </a:dk1>
      <a:lt1>
        <a:srgbClr val="FFFFFF"/>
      </a:lt1>
      <a:dk2>
        <a:srgbClr val="CCCCCC"/>
      </a:dk2>
      <a:lt2>
        <a:srgbClr val="B3B3B3"/>
      </a:lt2>
      <a:accent1>
        <a:srgbClr val="FFC425"/>
      </a:accent1>
      <a:accent2>
        <a:srgbClr val="A7CEFF"/>
      </a:accent2>
      <a:accent3>
        <a:srgbClr val="65B144"/>
      </a:accent3>
      <a:accent4>
        <a:srgbClr val="F05A28"/>
      </a:accent4>
      <a:accent5>
        <a:srgbClr val="FFFFFF"/>
      </a:accent5>
      <a:accent6>
        <a:srgbClr val="FFFFFF"/>
      </a:accent6>
      <a:hlink>
        <a:srgbClr val="A7CEFF"/>
      </a:hlink>
      <a:folHlink>
        <a:srgbClr val="C7C8CA"/>
      </a:folHlink>
    </a:clrScheme>
    <a:fontScheme name="Office 2">
      <a:majorFont>
        <a:latin typeface="Proxima Nova"/>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roxima Nov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w="9525" cap="flat" cmpd="sng" algn="ctr">
          <a:solidFill>
            <a:schemeClr val="bg2"/>
          </a:solidFill>
          <a:prstDash val="solid"/>
          <a:round/>
          <a:headEnd type="none" w="med" len="med"/>
          <a:tailEnd type="none" w="med" len="med"/>
        </a:ln>
        <a:effectLst/>
      </a:spPr>
      <a:bodyPr vert="horz" wrap="square" lIns="182880" tIns="182880" rIns="182880" bIns="18288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2400" b="0" i="0" u="none" strike="noStrike" cap="none" normalizeH="0" baseline="0" dirty="0" err="1" smtClean="0">
            <a:ln>
              <a:noFill/>
            </a:ln>
            <a:solidFill>
              <a:schemeClr val="accent6"/>
            </a:solidFill>
            <a:effectLst/>
            <a:latin typeface="Arial" pitchFamily="-72" charset="0"/>
            <a:ea typeface="ＭＳ Ｐゴシック" pitchFamily="-72" charset="-128"/>
            <a:cs typeface="ＭＳ Ｐゴシック" pitchFamily="-72" charset="-128"/>
          </a:defRPr>
        </a:defPPr>
      </a:lstStyle>
    </a:spDef>
    <a:lnDef>
      <a:spPr bwMode="auto">
        <a:solidFill>
          <a:schemeClr val="accent1"/>
        </a:solidFill>
        <a:ln w="76200" cap="flat" cmpd="sng" algn="ctr">
          <a:solidFill>
            <a:schemeClr val="bg2"/>
          </a:solidFill>
          <a:prstDash val="solid"/>
          <a:round/>
          <a:headEnd type="none" w="med" len="med"/>
          <a:tailEnd type="none"/>
        </a:ln>
        <a:effectLst/>
      </a:spPr>
      <a:bodyPr/>
      <a:lstStyle/>
    </a:lnDef>
    <a:txDef>
      <a:spPr>
        <a:noFill/>
      </a:spPr>
      <a:bodyPr wrap="square" rtlCol="0">
        <a:spAutoFit/>
      </a:bodyPr>
      <a:lstStyle>
        <a:defPPr marL="342900" indent="-342900">
          <a:spcBef>
            <a:spcPts val="300"/>
          </a:spcBef>
          <a:spcAft>
            <a:spcPts val="300"/>
          </a:spcAft>
          <a:buClr>
            <a:schemeClr val="accent1"/>
          </a:buClr>
          <a:buFont typeface="Arial"/>
          <a:buChar char="•"/>
          <a:defRPr sz="3200" baseline="0" dirty="0" err="1" smtClean="0">
            <a:solidFill>
              <a:schemeClr val="tx1">
                <a:lumMod val="10000"/>
              </a:schemeClr>
            </a:solidFill>
            <a:latin typeface="+mn-lt"/>
          </a:defRPr>
        </a:defPPr>
      </a:lstStyle>
    </a:txDef>
  </a:objectDefaults>
  <a:extraClrSchemeLst>
    <a:extraClrScheme>
      <a:clrScheme name="HOSPtemplat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WW FCB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76267</TotalTime>
  <Words>1400</Words>
  <Application>Microsoft Office PowerPoint</Application>
  <PresentationFormat>On-screen Show (16:9)</PresentationFormat>
  <Paragraphs>119</Paragraphs>
  <Slides>14</Slides>
  <Notes>14</Notes>
  <HiddenSlides>0</HiddenSlides>
  <MMClips>1</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Master</vt:lpstr>
      <vt:lpstr>WW FCB Theme</vt:lpstr>
      <vt:lpstr>Why Workfront?</vt:lpstr>
      <vt:lpstr>Agenda</vt:lpstr>
      <vt:lpstr>Biz Tech team</vt:lpstr>
      <vt:lpstr>Kathy Haven</vt:lpstr>
      <vt:lpstr>Anthony Imgrund</vt:lpstr>
      <vt:lpstr>C.H.A.O.S. – The Center for Honoring Ancient Office Solutions</vt:lpstr>
      <vt:lpstr>Reasons you should not invest in a work mgmt solution</vt:lpstr>
      <vt:lpstr>Why should I care about Workfront?</vt:lpstr>
      <vt:lpstr>Picture is worth a 1000 words</vt:lpstr>
      <vt:lpstr>Our Objectives</vt:lpstr>
      <vt:lpstr>GOAL 1: Own your work = Accountability</vt:lpstr>
      <vt:lpstr>GOAL 2: Avoid Surprises = Happiness</vt:lpstr>
      <vt:lpstr>GOAL 3: INFO IN ONE PLACE = EFFICIENCY </vt:lpstr>
      <vt:lpstr>PowerPoint Presentation</vt:lpstr>
    </vt:vector>
  </TitlesOfParts>
  <Manager>David Lesue</Manager>
  <Company>AtTask</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external presentation</dc:title>
  <dc:creator>Ashley Carroll</dc:creator>
  <cp:lastModifiedBy>Haven, Kathy (NYC-FCB)</cp:lastModifiedBy>
  <cp:revision>2085</cp:revision>
  <cp:lastPrinted>2016-06-13T02:50:07Z</cp:lastPrinted>
  <dcterms:created xsi:type="dcterms:W3CDTF">2012-07-30T17:47:01Z</dcterms:created>
  <dcterms:modified xsi:type="dcterms:W3CDTF">2017-03-01T15:44:39Z</dcterms:modified>
</cp:coreProperties>
</file>